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76" r:id="rId3"/>
    <p:sldMasterId id="2147483697" r:id="rId4"/>
  </p:sldMasterIdLst>
  <p:notesMasterIdLst>
    <p:notesMasterId r:id="rId52"/>
  </p:notesMasterIdLst>
  <p:sldIdLst>
    <p:sldId id="256" r:id="rId5"/>
    <p:sldId id="282" r:id="rId6"/>
    <p:sldId id="314" r:id="rId7"/>
    <p:sldId id="263" r:id="rId8"/>
    <p:sldId id="291" r:id="rId9"/>
    <p:sldId id="303" r:id="rId10"/>
    <p:sldId id="281" r:id="rId11"/>
    <p:sldId id="284" r:id="rId12"/>
    <p:sldId id="292" r:id="rId13"/>
    <p:sldId id="280" r:id="rId14"/>
    <p:sldId id="313" r:id="rId15"/>
    <p:sldId id="293" r:id="rId16"/>
    <p:sldId id="257" r:id="rId17"/>
    <p:sldId id="262" r:id="rId18"/>
    <p:sldId id="294" r:id="rId19"/>
    <p:sldId id="273" r:id="rId20"/>
    <p:sldId id="316" r:id="rId21"/>
    <p:sldId id="295" r:id="rId22"/>
    <p:sldId id="279" r:id="rId23"/>
    <p:sldId id="269" r:id="rId24"/>
    <p:sldId id="285" r:id="rId25"/>
    <p:sldId id="296" r:id="rId26"/>
    <p:sldId id="318" r:id="rId27"/>
    <p:sldId id="297" r:id="rId28"/>
    <p:sldId id="277" r:id="rId29"/>
    <p:sldId id="299" r:id="rId30"/>
    <p:sldId id="286" r:id="rId31"/>
    <p:sldId id="298" r:id="rId32"/>
    <p:sldId id="328" r:id="rId33"/>
    <p:sldId id="315" r:id="rId34"/>
    <p:sldId id="300" r:id="rId35"/>
    <p:sldId id="317" r:id="rId36"/>
    <p:sldId id="289" r:id="rId37"/>
    <p:sldId id="311" r:id="rId38"/>
    <p:sldId id="319" r:id="rId39"/>
    <p:sldId id="324" r:id="rId40"/>
    <p:sldId id="301" r:id="rId41"/>
    <p:sldId id="283" r:id="rId42"/>
    <p:sldId id="302" r:id="rId43"/>
    <p:sldId id="271" r:id="rId44"/>
    <p:sldId id="305" r:id="rId45"/>
    <p:sldId id="326" r:id="rId46"/>
    <p:sldId id="308" r:id="rId47"/>
    <p:sldId id="323" r:id="rId48"/>
    <p:sldId id="309" r:id="rId49"/>
    <p:sldId id="321" r:id="rId50"/>
    <p:sldId id="329" r:id="rId51"/>
  </p:sldIdLst>
  <p:sldSz cx="9144000" cy="6858000" type="screen4x3"/>
  <p:notesSz cx="6858000" cy="9144000"/>
  <p:defaultTextStyle>
    <a:defPPr>
      <a:defRPr lang="en-US"/>
    </a:defPPr>
    <a:lvl1pPr algn="l" rtl="0" fontAlgn="base">
      <a:spcBef>
        <a:spcPct val="0"/>
      </a:spcBef>
      <a:spcAft>
        <a:spcPct val="0"/>
      </a:spcAft>
      <a:defRPr sz="2100" kern="1200">
        <a:solidFill>
          <a:schemeClr val="tx1"/>
        </a:solidFill>
        <a:latin typeface="Arial" charset="0"/>
        <a:ea typeface="ＭＳ Ｐゴシック" charset="0"/>
        <a:cs typeface="+mn-cs"/>
      </a:defRPr>
    </a:lvl1pPr>
    <a:lvl2pPr marL="457200" algn="l" rtl="0" fontAlgn="base">
      <a:spcBef>
        <a:spcPct val="0"/>
      </a:spcBef>
      <a:spcAft>
        <a:spcPct val="0"/>
      </a:spcAft>
      <a:defRPr sz="2100" kern="1200">
        <a:solidFill>
          <a:schemeClr val="tx1"/>
        </a:solidFill>
        <a:latin typeface="Arial" charset="0"/>
        <a:ea typeface="ＭＳ Ｐゴシック" charset="0"/>
        <a:cs typeface="+mn-cs"/>
      </a:defRPr>
    </a:lvl2pPr>
    <a:lvl3pPr marL="914400" algn="l" rtl="0" fontAlgn="base">
      <a:spcBef>
        <a:spcPct val="0"/>
      </a:spcBef>
      <a:spcAft>
        <a:spcPct val="0"/>
      </a:spcAft>
      <a:defRPr sz="2100" kern="1200">
        <a:solidFill>
          <a:schemeClr val="tx1"/>
        </a:solidFill>
        <a:latin typeface="Arial" charset="0"/>
        <a:ea typeface="ＭＳ Ｐゴシック" charset="0"/>
        <a:cs typeface="+mn-cs"/>
      </a:defRPr>
    </a:lvl3pPr>
    <a:lvl4pPr marL="1371600" algn="l" rtl="0" fontAlgn="base">
      <a:spcBef>
        <a:spcPct val="0"/>
      </a:spcBef>
      <a:spcAft>
        <a:spcPct val="0"/>
      </a:spcAft>
      <a:defRPr sz="2100" kern="1200">
        <a:solidFill>
          <a:schemeClr val="tx1"/>
        </a:solidFill>
        <a:latin typeface="Arial" charset="0"/>
        <a:ea typeface="ＭＳ Ｐゴシック" charset="0"/>
        <a:cs typeface="+mn-cs"/>
      </a:defRPr>
    </a:lvl4pPr>
    <a:lvl5pPr marL="1828800" algn="l" rtl="0" fontAlgn="base">
      <a:spcBef>
        <a:spcPct val="0"/>
      </a:spcBef>
      <a:spcAft>
        <a:spcPct val="0"/>
      </a:spcAft>
      <a:defRPr sz="2100" kern="1200">
        <a:solidFill>
          <a:schemeClr val="tx1"/>
        </a:solidFill>
        <a:latin typeface="Arial" charset="0"/>
        <a:ea typeface="ＭＳ Ｐゴシック" charset="0"/>
        <a:cs typeface="+mn-cs"/>
      </a:defRPr>
    </a:lvl5pPr>
    <a:lvl6pPr marL="2286000" algn="l" defTabSz="457200" rtl="0" eaLnBrk="1" latinLnBrk="0" hangingPunct="1">
      <a:defRPr sz="2100" kern="1200">
        <a:solidFill>
          <a:schemeClr val="tx1"/>
        </a:solidFill>
        <a:latin typeface="Arial" charset="0"/>
        <a:ea typeface="ＭＳ Ｐゴシック" charset="0"/>
        <a:cs typeface="+mn-cs"/>
      </a:defRPr>
    </a:lvl6pPr>
    <a:lvl7pPr marL="2743200" algn="l" defTabSz="457200" rtl="0" eaLnBrk="1" latinLnBrk="0" hangingPunct="1">
      <a:defRPr sz="2100" kern="1200">
        <a:solidFill>
          <a:schemeClr val="tx1"/>
        </a:solidFill>
        <a:latin typeface="Arial" charset="0"/>
        <a:ea typeface="ＭＳ Ｐゴシック" charset="0"/>
        <a:cs typeface="+mn-cs"/>
      </a:defRPr>
    </a:lvl7pPr>
    <a:lvl8pPr marL="3200400" algn="l" defTabSz="457200" rtl="0" eaLnBrk="1" latinLnBrk="0" hangingPunct="1">
      <a:defRPr sz="2100" kern="1200">
        <a:solidFill>
          <a:schemeClr val="tx1"/>
        </a:solidFill>
        <a:latin typeface="Arial" charset="0"/>
        <a:ea typeface="ＭＳ Ｐゴシック" charset="0"/>
        <a:cs typeface="+mn-cs"/>
      </a:defRPr>
    </a:lvl8pPr>
    <a:lvl9pPr marL="3657600" algn="l" defTabSz="457200" rtl="0" eaLnBrk="1" latinLnBrk="0" hangingPunct="1">
      <a:defRPr sz="21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9A"/>
    <a:srgbClr val="13ACB6"/>
    <a:srgbClr val="1536FF"/>
    <a:srgbClr val="44C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7"/>
    <p:restoredTop sz="94674"/>
  </p:normalViewPr>
  <p:slideViewPr>
    <p:cSldViewPr snapToGrid="0" snapToObjects="1">
      <p:cViewPr varScale="1">
        <p:scale>
          <a:sx n="69" d="100"/>
          <a:sy n="69" d="100"/>
        </p:scale>
        <p:origin x="1304" y="32"/>
      </p:cViewPr>
      <p:guideLst/>
    </p:cSldViewPr>
  </p:slideViewPr>
  <p:notesTextViewPr>
    <p:cViewPr>
      <p:scale>
        <a:sx n="1" d="1"/>
        <a:sy n="1" d="1"/>
      </p:scale>
      <p:origin x="0" y="0"/>
    </p:cViewPr>
  </p:notesTextViewPr>
  <p:sorterViewPr>
    <p:cViewPr varScale="1">
      <p:scale>
        <a:sx n="1" d="1"/>
        <a:sy n="1" d="1"/>
      </p:scale>
      <p:origin x="0" y="-18076"/>
    </p:cViewPr>
  </p:sorterViewPr>
  <p:notesViewPr>
    <p:cSldViewPr snapToGrid="0" snapToObjects="1">
      <p:cViewPr varScale="1">
        <p:scale>
          <a:sx n="53" d="100"/>
          <a:sy n="53" d="100"/>
        </p:scale>
        <p:origin x="2640"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D:\Data%20disaggregation%20by%20country%20-%20Latin%20America%20and%20the%20Caribbea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600229791897924E-2"/>
          <c:y val="2.6107894189956328E-2"/>
          <c:w val="0.91309282300237582"/>
          <c:h val="0.90388987066033366"/>
        </c:manualLayout>
      </c:layout>
      <c:stockChart>
        <c:ser>
          <c:idx val="0"/>
          <c:order val="0"/>
          <c:tx>
            <c:strRef>
              <c:f>Sheet1!$B$1</c:f>
              <c:strCache>
                <c:ptCount val="1"/>
                <c:pt idx="0">
                  <c:v>Females Adults (15+) estimate</c:v>
                </c:pt>
              </c:strCache>
            </c:strRef>
          </c:tx>
          <c:spPr>
            <a:ln w="28575" cap="rnd">
              <a:noFill/>
              <a:round/>
            </a:ln>
            <a:effectLst/>
          </c:spPr>
          <c:marker>
            <c:symbol val="circle"/>
            <c:size val="6"/>
            <c:spPr>
              <a:solidFill>
                <a:schemeClr val="accent1"/>
              </a:solidFill>
              <a:ln w="9525">
                <a:solidFill>
                  <a:schemeClr val="accent1"/>
                </a:solidFill>
              </a:ln>
              <a:effectLst/>
            </c:spPr>
          </c:marker>
          <c:cat>
            <c:strRef>
              <c:f>Sheet1!$A$2:$A$29</c:f>
              <c:strCach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strCache>
            </c:strRef>
          </c:cat>
          <c:val>
            <c:numRef>
              <c:f>Sheet1!$B$2:$B$29</c:f>
              <c:numCache>
                <c:formatCode>0</c:formatCode>
                <c:ptCount val="28"/>
                <c:pt idx="0">
                  <c:v>3600000</c:v>
                </c:pt>
                <c:pt idx="1">
                  <c:v>4400000</c:v>
                </c:pt>
                <c:pt idx="2">
                  <c:v>5400000</c:v>
                </c:pt>
                <c:pt idx="3">
                  <c:v>6500000</c:v>
                </c:pt>
                <c:pt idx="4">
                  <c:v>7600000</c:v>
                </c:pt>
                <c:pt idx="5">
                  <c:v>8800000</c:v>
                </c:pt>
                <c:pt idx="6">
                  <c:v>9900000</c:v>
                </c:pt>
                <c:pt idx="7">
                  <c:v>10900000</c:v>
                </c:pt>
                <c:pt idx="8">
                  <c:v>11700000</c:v>
                </c:pt>
                <c:pt idx="9">
                  <c:v>12400000</c:v>
                </c:pt>
                <c:pt idx="10">
                  <c:v>13000000</c:v>
                </c:pt>
                <c:pt idx="11">
                  <c:v>13400000</c:v>
                </c:pt>
                <c:pt idx="12">
                  <c:v>13700000</c:v>
                </c:pt>
                <c:pt idx="13">
                  <c:v>13900000</c:v>
                </c:pt>
                <c:pt idx="14">
                  <c:v>14100000</c:v>
                </c:pt>
                <c:pt idx="15">
                  <c:v>14300000</c:v>
                </c:pt>
                <c:pt idx="16">
                  <c:v>14500000</c:v>
                </c:pt>
                <c:pt idx="17">
                  <c:v>14700000</c:v>
                </c:pt>
                <c:pt idx="18">
                  <c:v>14900000</c:v>
                </c:pt>
                <c:pt idx="19">
                  <c:v>15200000</c:v>
                </c:pt>
                <c:pt idx="20">
                  <c:v>15500000</c:v>
                </c:pt>
                <c:pt idx="21">
                  <c:v>15900000</c:v>
                </c:pt>
                <c:pt idx="22">
                  <c:v>16300000</c:v>
                </c:pt>
                <c:pt idx="23">
                  <c:v>16700000</c:v>
                </c:pt>
                <c:pt idx="24">
                  <c:v>17100000</c:v>
                </c:pt>
                <c:pt idx="25">
                  <c:v>17500000</c:v>
                </c:pt>
                <c:pt idx="26">
                  <c:v>17900000</c:v>
                </c:pt>
                <c:pt idx="27">
                  <c:v>18200000</c:v>
                </c:pt>
              </c:numCache>
            </c:numRef>
          </c:val>
          <c:smooth val="0"/>
        </c:ser>
        <c:ser>
          <c:idx val="1"/>
          <c:order val="1"/>
          <c:tx>
            <c:strRef>
              <c:f>Sheet1!$C$1</c:f>
              <c:strCache>
                <c:ptCount val="1"/>
                <c:pt idx="0">
                  <c:v>Lower Estimate</c:v>
                </c:pt>
              </c:strCache>
            </c:strRef>
          </c:tx>
          <c:spPr>
            <a:ln w="28575" cap="rnd">
              <a:noFill/>
              <a:round/>
            </a:ln>
            <a:effectLst/>
          </c:spPr>
          <c:marker>
            <c:symbol val="dash"/>
            <c:size val="5"/>
            <c:spPr>
              <a:solidFill>
                <a:schemeClr val="accent2"/>
              </a:solidFill>
              <a:ln w="9525">
                <a:solidFill>
                  <a:schemeClr val="accent3">
                    <a:lumMod val="75000"/>
                  </a:schemeClr>
                </a:solidFill>
              </a:ln>
              <a:effectLst/>
            </c:spPr>
          </c:marker>
          <c:cat>
            <c:strRef>
              <c:f>Sheet1!$A$2:$A$29</c:f>
              <c:strCach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strCache>
            </c:strRef>
          </c:cat>
          <c:val>
            <c:numRef>
              <c:f>Sheet1!$C$2:$C$29</c:f>
              <c:numCache>
                <c:formatCode>0</c:formatCode>
                <c:ptCount val="28"/>
                <c:pt idx="0">
                  <c:v>3000000</c:v>
                </c:pt>
                <c:pt idx="1">
                  <c:v>3800000</c:v>
                </c:pt>
                <c:pt idx="2">
                  <c:v>4600000</c:v>
                </c:pt>
                <c:pt idx="3">
                  <c:v>5500000</c:v>
                </c:pt>
                <c:pt idx="4">
                  <c:v>6500000</c:v>
                </c:pt>
                <c:pt idx="5">
                  <c:v>7500000</c:v>
                </c:pt>
                <c:pt idx="6">
                  <c:v>8400000</c:v>
                </c:pt>
                <c:pt idx="7">
                  <c:v>9300000</c:v>
                </c:pt>
                <c:pt idx="8">
                  <c:v>10000000</c:v>
                </c:pt>
                <c:pt idx="9">
                  <c:v>10600000</c:v>
                </c:pt>
                <c:pt idx="10">
                  <c:v>11100000</c:v>
                </c:pt>
                <c:pt idx="11">
                  <c:v>11400000</c:v>
                </c:pt>
                <c:pt idx="12">
                  <c:v>11700000</c:v>
                </c:pt>
                <c:pt idx="13">
                  <c:v>11900000</c:v>
                </c:pt>
                <c:pt idx="14">
                  <c:v>12000000</c:v>
                </c:pt>
                <c:pt idx="15">
                  <c:v>12200000</c:v>
                </c:pt>
                <c:pt idx="16">
                  <c:v>12300000</c:v>
                </c:pt>
                <c:pt idx="17">
                  <c:v>12500000</c:v>
                </c:pt>
                <c:pt idx="18">
                  <c:v>12700000</c:v>
                </c:pt>
                <c:pt idx="19">
                  <c:v>13000000</c:v>
                </c:pt>
                <c:pt idx="20">
                  <c:v>13300000</c:v>
                </c:pt>
                <c:pt idx="21">
                  <c:v>13600000</c:v>
                </c:pt>
                <c:pt idx="22">
                  <c:v>13900000</c:v>
                </c:pt>
                <c:pt idx="23">
                  <c:v>14200000</c:v>
                </c:pt>
                <c:pt idx="24">
                  <c:v>14600000</c:v>
                </c:pt>
                <c:pt idx="25">
                  <c:v>14900000</c:v>
                </c:pt>
                <c:pt idx="26">
                  <c:v>15300000</c:v>
                </c:pt>
                <c:pt idx="27">
                  <c:v>15600000</c:v>
                </c:pt>
              </c:numCache>
            </c:numRef>
          </c:val>
          <c:smooth val="0"/>
        </c:ser>
        <c:ser>
          <c:idx val="2"/>
          <c:order val="2"/>
          <c:tx>
            <c:strRef>
              <c:f>Sheet1!$D$1</c:f>
              <c:strCache>
                <c:ptCount val="1"/>
                <c:pt idx="0">
                  <c:v>Upper Estimate</c:v>
                </c:pt>
              </c:strCache>
            </c:strRef>
          </c:tx>
          <c:spPr>
            <a:ln w="28575" cap="rnd">
              <a:noFill/>
              <a:round/>
            </a:ln>
            <a:effectLst/>
          </c:spPr>
          <c:marker>
            <c:symbol val="dot"/>
            <c:size val="6"/>
            <c:spPr>
              <a:solidFill>
                <a:srgbClr val="FF0000"/>
              </a:solidFill>
              <a:ln w="9525">
                <a:solidFill>
                  <a:schemeClr val="accent3">
                    <a:lumMod val="75000"/>
                  </a:schemeClr>
                </a:solidFill>
              </a:ln>
              <a:effectLst/>
            </c:spPr>
          </c:marker>
          <c:cat>
            <c:strRef>
              <c:f>Sheet1!$A$2:$A$29</c:f>
              <c:strCach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strCache>
            </c:strRef>
          </c:cat>
          <c:val>
            <c:numRef>
              <c:f>Sheet1!$D$2:$D$29</c:f>
              <c:numCache>
                <c:formatCode>0</c:formatCode>
                <c:ptCount val="28"/>
                <c:pt idx="0">
                  <c:v>4200000</c:v>
                </c:pt>
                <c:pt idx="1">
                  <c:v>5200000</c:v>
                </c:pt>
                <c:pt idx="2">
                  <c:v>6300000</c:v>
                </c:pt>
                <c:pt idx="3">
                  <c:v>7600000</c:v>
                </c:pt>
                <c:pt idx="4">
                  <c:v>8900000</c:v>
                </c:pt>
                <c:pt idx="5">
                  <c:v>10300000</c:v>
                </c:pt>
                <c:pt idx="6">
                  <c:v>11600000</c:v>
                </c:pt>
                <c:pt idx="7">
                  <c:v>12800000</c:v>
                </c:pt>
                <c:pt idx="8">
                  <c:v>13800000</c:v>
                </c:pt>
                <c:pt idx="9">
                  <c:v>14600000</c:v>
                </c:pt>
                <c:pt idx="10">
                  <c:v>15200000</c:v>
                </c:pt>
                <c:pt idx="11">
                  <c:v>15700000</c:v>
                </c:pt>
                <c:pt idx="12">
                  <c:v>16100000</c:v>
                </c:pt>
                <c:pt idx="13">
                  <c:v>16400000</c:v>
                </c:pt>
                <c:pt idx="14">
                  <c:v>16600000</c:v>
                </c:pt>
                <c:pt idx="15">
                  <c:v>16800000</c:v>
                </c:pt>
                <c:pt idx="16">
                  <c:v>17000000</c:v>
                </c:pt>
                <c:pt idx="17">
                  <c:v>17200000</c:v>
                </c:pt>
                <c:pt idx="18">
                  <c:v>17600000</c:v>
                </c:pt>
                <c:pt idx="19">
                  <c:v>17900000</c:v>
                </c:pt>
                <c:pt idx="20">
                  <c:v>18300000</c:v>
                </c:pt>
                <c:pt idx="21">
                  <c:v>18700000</c:v>
                </c:pt>
                <c:pt idx="22">
                  <c:v>19100000</c:v>
                </c:pt>
                <c:pt idx="23">
                  <c:v>19600000</c:v>
                </c:pt>
                <c:pt idx="24">
                  <c:v>20100000</c:v>
                </c:pt>
                <c:pt idx="25">
                  <c:v>20600000</c:v>
                </c:pt>
                <c:pt idx="26">
                  <c:v>21000000</c:v>
                </c:pt>
                <c:pt idx="27">
                  <c:v>21400000</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280300784"/>
        <c:axId val="1280308400"/>
      </c:stockChart>
      <c:catAx>
        <c:axId val="128030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0308400"/>
        <c:crosses val="autoZero"/>
        <c:auto val="1"/>
        <c:lblAlgn val="ctr"/>
        <c:lblOffset val="100"/>
        <c:noMultiLvlLbl val="0"/>
      </c:catAx>
      <c:valAx>
        <c:axId val="128030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0300784"/>
        <c:crosses val="autoZero"/>
        <c:crossBetween val="between"/>
      </c:valAx>
      <c:spPr>
        <a:noFill/>
        <a:ln>
          <a:noFill/>
        </a:ln>
        <a:effectLst/>
      </c:spPr>
    </c:plotArea>
    <c:legend>
      <c:legendPos val="b"/>
      <c:layout>
        <c:manualLayout>
          <c:xMode val="edge"/>
          <c:yMode val="edge"/>
          <c:x val="0.1876406819938416"/>
          <c:y val="9.1497983880010583E-2"/>
          <c:w val="0.43096867772682917"/>
          <c:h val="3.795573124209676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2F89A-5EEF-449E-BA71-2DAF72BA90CB}" type="datetimeFigureOut">
              <a:rPr lang="en-US" smtClean="0"/>
              <a:t>7/21/2018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95723-EADC-45D7-AA2B-17BAA3C08D35}" type="slidenum">
              <a:rPr lang="en-US" smtClean="0"/>
              <a:t>‹#›</a:t>
            </a:fld>
            <a:endParaRPr lang="en-US"/>
          </a:p>
        </p:txBody>
      </p:sp>
    </p:spTree>
    <p:extLst>
      <p:ext uri="{BB962C8B-B14F-4D97-AF65-F5344CB8AC3E}">
        <p14:creationId xmlns:p14="http://schemas.microsoft.com/office/powerpoint/2010/main" val="318087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a:t>
            </a:fld>
            <a:endParaRPr lang="en-US"/>
          </a:p>
        </p:txBody>
      </p:sp>
    </p:spTree>
    <p:extLst>
      <p:ext uri="{BB962C8B-B14F-4D97-AF65-F5344CB8AC3E}">
        <p14:creationId xmlns:p14="http://schemas.microsoft.com/office/powerpoint/2010/main" val="50634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10</a:t>
            </a:fld>
            <a:endParaRPr lang="en-US"/>
          </a:p>
        </p:txBody>
      </p:sp>
    </p:spTree>
    <p:extLst>
      <p:ext uri="{BB962C8B-B14F-4D97-AF65-F5344CB8AC3E}">
        <p14:creationId xmlns:p14="http://schemas.microsoft.com/office/powerpoint/2010/main" val="403499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11</a:t>
            </a:fld>
            <a:endParaRPr lang="en-US"/>
          </a:p>
        </p:txBody>
      </p:sp>
    </p:spTree>
    <p:extLst>
      <p:ext uri="{BB962C8B-B14F-4D97-AF65-F5344CB8AC3E}">
        <p14:creationId xmlns:p14="http://schemas.microsoft.com/office/powerpoint/2010/main" val="41520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12</a:t>
            </a:fld>
            <a:endParaRPr lang="en-US"/>
          </a:p>
        </p:txBody>
      </p:sp>
    </p:spTree>
    <p:extLst>
      <p:ext uri="{BB962C8B-B14F-4D97-AF65-F5344CB8AC3E}">
        <p14:creationId xmlns:p14="http://schemas.microsoft.com/office/powerpoint/2010/main" val="103332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13</a:t>
            </a:fld>
            <a:endParaRPr lang="en-US"/>
          </a:p>
        </p:txBody>
      </p:sp>
    </p:spTree>
    <p:extLst>
      <p:ext uri="{BB962C8B-B14F-4D97-AF65-F5344CB8AC3E}">
        <p14:creationId xmlns:p14="http://schemas.microsoft.com/office/powerpoint/2010/main" val="425274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14</a:t>
            </a:fld>
            <a:endParaRPr lang="en-US"/>
          </a:p>
        </p:txBody>
      </p:sp>
    </p:spTree>
    <p:extLst>
      <p:ext uri="{BB962C8B-B14F-4D97-AF65-F5344CB8AC3E}">
        <p14:creationId xmlns:p14="http://schemas.microsoft.com/office/powerpoint/2010/main" val="302404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15</a:t>
            </a:fld>
            <a:endParaRPr lang="en-US"/>
          </a:p>
        </p:txBody>
      </p:sp>
    </p:spTree>
    <p:extLst>
      <p:ext uri="{BB962C8B-B14F-4D97-AF65-F5344CB8AC3E}">
        <p14:creationId xmlns:p14="http://schemas.microsoft.com/office/powerpoint/2010/main" val="287129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16</a:t>
            </a:fld>
            <a:endParaRPr lang="en-US"/>
          </a:p>
        </p:txBody>
      </p:sp>
    </p:spTree>
    <p:extLst>
      <p:ext uri="{BB962C8B-B14F-4D97-AF65-F5344CB8AC3E}">
        <p14:creationId xmlns:p14="http://schemas.microsoft.com/office/powerpoint/2010/main" val="1479826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17</a:t>
            </a:fld>
            <a:endParaRPr lang="en-US"/>
          </a:p>
        </p:txBody>
      </p:sp>
    </p:spTree>
    <p:extLst>
      <p:ext uri="{BB962C8B-B14F-4D97-AF65-F5344CB8AC3E}">
        <p14:creationId xmlns:p14="http://schemas.microsoft.com/office/powerpoint/2010/main" val="642704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18</a:t>
            </a:fld>
            <a:endParaRPr lang="en-US"/>
          </a:p>
        </p:txBody>
      </p:sp>
    </p:spTree>
    <p:extLst>
      <p:ext uri="{BB962C8B-B14F-4D97-AF65-F5344CB8AC3E}">
        <p14:creationId xmlns:p14="http://schemas.microsoft.com/office/powerpoint/2010/main" val="234977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19</a:t>
            </a:fld>
            <a:endParaRPr lang="en-US"/>
          </a:p>
        </p:txBody>
      </p:sp>
    </p:spTree>
    <p:extLst>
      <p:ext uri="{BB962C8B-B14F-4D97-AF65-F5344CB8AC3E}">
        <p14:creationId xmlns:p14="http://schemas.microsoft.com/office/powerpoint/2010/main" val="130610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2</a:t>
            </a:fld>
            <a:endParaRPr lang="en-US"/>
          </a:p>
        </p:txBody>
      </p:sp>
    </p:spTree>
    <p:extLst>
      <p:ext uri="{BB962C8B-B14F-4D97-AF65-F5344CB8AC3E}">
        <p14:creationId xmlns:p14="http://schemas.microsoft.com/office/powerpoint/2010/main" val="199173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20</a:t>
            </a:fld>
            <a:endParaRPr lang="en-US"/>
          </a:p>
        </p:txBody>
      </p:sp>
    </p:spTree>
    <p:extLst>
      <p:ext uri="{BB962C8B-B14F-4D97-AF65-F5344CB8AC3E}">
        <p14:creationId xmlns:p14="http://schemas.microsoft.com/office/powerpoint/2010/main" val="3219518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21</a:t>
            </a:fld>
            <a:endParaRPr lang="en-US"/>
          </a:p>
        </p:txBody>
      </p:sp>
    </p:spTree>
    <p:extLst>
      <p:ext uri="{BB962C8B-B14F-4D97-AF65-F5344CB8AC3E}">
        <p14:creationId xmlns:p14="http://schemas.microsoft.com/office/powerpoint/2010/main" val="3523380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22</a:t>
            </a:fld>
            <a:endParaRPr lang="en-US"/>
          </a:p>
        </p:txBody>
      </p:sp>
    </p:spTree>
    <p:extLst>
      <p:ext uri="{BB962C8B-B14F-4D97-AF65-F5344CB8AC3E}">
        <p14:creationId xmlns:p14="http://schemas.microsoft.com/office/powerpoint/2010/main" val="100553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23</a:t>
            </a:fld>
            <a:endParaRPr lang="en-US"/>
          </a:p>
        </p:txBody>
      </p:sp>
    </p:spTree>
    <p:extLst>
      <p:ext uri="{BB962C8B-B14F-4D97-AF65-F5344CB8AC3E}">
        <p14:creationId xmlns:p14="http://schemas.microsoft.com/office/powerpoint/2010/main" val="1152481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24</a:t>
            </a:fld>
            <a:endParaRPr lang="en-US"/>
          </a:p>
        </p:txBody>
      </p:sp>
    </p:spTree>
    <p:extLst>
      <p:ext uri="{BB962C8B-B14F-4D97-AF65-F5344CB8AC3E}">
        <p14:creationId xmlns:p14="http://schemas.microsoft.com/office/powerpoint/2010/main" val="207159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25</a:t>
            </a:fld>
            <a:endParaRPr lang="en-US"/>
          </a:p>
        </p:txBody>
      </p:sp>
    </p:spTree>
    <p:extLst>
      <p:ext uri="{BB962C8B-B14F-4D97-AF65-F5344CB8AC3E}">
        <p14:creationId xmlns:p14="http://schemas.microsoft.com/office/powerpoint/2010/main" val="3078113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26</a:t>
            </a:fld>
            <a:endParaRPr lang="en-US"/>
          </a:p>
        </p:txBody>
      </p:sp>
    </p:spTree>
    <p:extLst>
      <p:ext uri="{BB962C8B-B14F-4D97-AF65-F5344CB8AC3E}">
        <p14:creationId xmlns:p14="http://schemas.microsoft.com/office/powerpoint/2010/main" val="1917538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27</a:t>
            </a:fld>
            <a:endParaRPr lang="en-US"/>
          </a:p>
        </p:txBody>
      </p:sp>
    </p:spTree>
    <p:extLst>
      <p:ext uri="{BB962C8B-B14F-4D97-AF65-F5344CB8AC3E}">
        <p14:creationId xmlns:p14="http://schemas.microsoft.com/office/powerpoint/2010/main" val="2271645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28</a:t>
            </a:fld>
            <a:endParaRPr lang="en-US"/>
          </a:p>
        </p:txBody>
      </p:sp>
    </p:spTree>
    <p:extLst>
      <p:ext uri="{BB962C8B-B14F-4D97-AF65-F5344CB8AC3E}">
        <p14:creationId xmlns:p14="http://schemas.microsoft.com/office/powerpoint/2010/main" val="99935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29</a:t>
            </a:fld>
            <a:endParaRPr lang="en-US"/>
          </a:p>
        </p:txBody>
      </p:sp>
    </p:spTree>
    <p:extLst>
      <p:ext uri="{BB962C8B-B14F-4D97-AF65-F5344CB8AC3E}">
        <p14:creationId xmlns:p14="http://schemas.microsoft.com/office/powerpoint/2010/main" val="386113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numbers</a:t>
            </a:r>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3</a:t>
            </a:fld>
            <a:endParaRPr lang="en-US"/>
          </a:p>
        </p:txBody>
      </p:sp>
    </p:spTree>
    <p:extLst>
      <p:ext uri="{BB962C8B-B14F-4D97-AF65-F5344CB8AC3E}">
        <p14:creationId xmlns:p14="http://schemas.microsoft.com/office/powerpoint/2010/main" val="1779871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30</a:t>
            </a:fld>
            <a:endParaRPr lang="en-US"/>
          </a:p>
        </p:txBody>
      </p:sp>
    </p:spTree>
    <p:extLst>
      <p:ext uri="{BB962C8B-B14F-4D97-AF65-F5344CB8AC3E}">
        <p14:creationId xmlns:p14="http://schemas.microsoft.com/office/powerpoint/2010/main" val="1113427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31</a:t>
            </a:fld>
            <a:endParaRPr lang="en-US"/>
          </a:p>
        </p:txBody>
      </p:sp>
    </p:spTree>
    <p:extLst>
      <p:ext uri="{BB962C8B-B14F-4D97-AF65-F5344CB8AC3E}">
        <p14:creationId xmlns:p14="http://schemas.microsoft.com/office/powerpoint/2010/main" val="2426713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32</a:t>
            </a:fld>
            <a:endParaRPr lang="en-US"/>
          </a:p>
        </p:txBody>
      </p:sp>
    </p:spTree>
    <p:extLst>
      <p:ext uri="{BB962C8B-B14F-4D97-AF65-F5344CB8AC3E}">
        <p14:creationId xmlns:p14="http://schemas.microsoft.com/office/powerpoint/2010/main" val="1446069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33</a:t>
            </a:fld>
            <a:endParaRPr lang="en-US"/>
          </a:p>
        </p:txBody>
      </p:sp>
    </p:spTree>
    <p:extLst>
      <p:ext uri="{BB962C8B-B14F-4D97-AF65-F5344CB8AC3E}">
        <p14:creationId xmlns:p14="http://schemas.microsoft.com/office/powerpoint/2010/main" val="2583209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34</a:t>
            </a:fld>
            <a:endParaRPr lang="en-US"/>
          </a:p>
        </p:txBody>
      </p:sp>
    </p:spTree>
    <p:extLst>
      <p:ext uri="{BB962C8B-B14F-4D97-AF65-F5344CB8AC3E}">
        <p14:creationId xmlns:p14="http://schemas.microsoft.com/office/powerpoint/2010/main" val="3033132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35</a:t>
            </a:fld>
            <a:endParaRPr lang="en-US"/>
          </a:p>
        </p:txBody>
      </p:sp>
    </p:spTree>
    <p:extLst>
      <p:ext uri="{BB962C8B-B14F-4D97-AF65-F5344CB8AC3E}">
        <p14:creationId xmlns:p14="http://schemas.microsoft.com/office/powerpoint/2010/main" val="1348594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36</a:t>
            </a:fld>
            <a:endParaRPr lang="en-US"/>
          </a:p>
        </p:txBody>
      </p:sp>
    </p:spTree>
    <p:extLst>
      <p:ext uri="{BB962C8B-B14F-4D97-AF65-F5344CB8AC3E}">
        <p14:creationId xmlns:p14="http://schemas.microsoft.com/office/powerpoint/2010/main" val="3803007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37</a:t>
            </a:fld>
            <a:endParaRPr lang="en-US"/>
          </a:p>
        </p:txBody>
      </p:sp>
    </p:spTree>
    <p:extLst>
      <p:ext uri="{BB962C8B-B14F-4D97-AF65-F5344CB8AC3E}">
        <p14:creationId xmlns:p14="http://schemas.microsoft.com/office/powerpoint/2010/main" val="370614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38</a:t>
            </a:fld>
            <a:endParaRPr lang="en-US"/>
          </a:p>
        </p:txBody>
      </p:sp>
    </p:spTree>
    <p:extLst>
      <p:ext uri="{BB962C8B-B14F-4D97-AF65-F5344CB8AC3E}">
        <p14:creationId xmlns:p14="http://schemas.microsoft.com/office/powerpoint/2010/main" val="1777939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39</a:t>
            </a:fld>
            <a:endParaRPr lang="en-US"/>
          </a:p>
        </p:txBody>
      </p:sp>
    </p:spTree>
    <p:extLst>
      <p:ext uri="{BB962C8B-B14F-4D97-AF65-F5344CB8AC3E}">
        <p14:creationId xmlns:p14="http://schemas.microsoft.com/office/powerpoint/2010/main" val="3507521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771900"/>
          </a:xfrm>
        </p:spPr>
        <p:txBody>
          <a:bodyPr/>
          <a:lstStyle/>
          <a:p>
            <a:pPr>
              <a:lnSpc>
                <a:spcPct val="107000"/>
              </a:lnSpc>
              <a:spcAft>
                <a:spcPts val="800"/>
              </a:spcAft>
            </a:pP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4</a:t>
            </a:fld>
            <a:endParaRPr lang="en-US" dirty="0"/>
          </a:p>
        </p:txBody>
      </p:sp>
    </p:spTree>
    <p:extLst>
      <p:ext uri="{BB962C8B-B14F-4D97-AF65-F5344CB8AC3E}">
        <p14:creationId xmlns:p14="http://schemas.microsoft.com/office/powerpoint/2010/main" val="1602161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40</a:t>
            </a:fld>
            <a:endParaRPr lang="en-US"/>
          </a:p>
        </p:txBody>
      </p:sp>
    </p:spTree>
    <p:extLst>
      <p:ext uri="{BB962C8B-B14F-4D97-AF65-F5344CB8AC3E}">
        <p14:creationId xmlns:p14="http://schemas.microsoft.com/office/powerpoint/2010/main" val="1026115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41</a:t>
            </a:fld>
            <a:endParaRPr lang="en-US"/>
          </a:p>
        </p:txBody>
      </p:sp>
    </p:spTree>
    <p:extLst>
      <p:ext uri="{BB962C8B-B14F-4D97-AF65-F5344CB8AC3E}">
        <p14:creationId xmlns:p14="http://schemas.microsoft.com/office/powerpoint/2010/main" val="512825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42</a:t>
            </a:fld>
            <a:endParaRPr lang="en-US"/>
          </a:p>
        </p:txBody>
      </p:sp>
    </p:spTree>
    <p:extLst>
      <p:ext uri="{BB962C8B-B14F-4D97-AF65-F5344CB8AC3E}">
        <p14:creationId xmlns:p14="http://schemas.microsoft.com/office/powerpoint/2010/main" val="3718433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43</a:t>
            </a:fld>
            <a:endParaRPr lang="en-US"/>
          </a:p>
        </p:txBody>
      </p:sp>
    </p:spTree>
    <p:extLst>
      <p:ext uri="{BB962C8B-B14F-4D97-AF65-F5344CB8AC3E}">
        <p14:creationId xmlns:p14="http://schemas.microsoft.com/office/powerpoint/2010/main" val="962790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44</a:t>
            </a:fld>
            <a:endParaRPr lang="en-US"/>
          </a:p>
        </p:txBody>
      </p:sp>
    </p:spTree>
    <p:extLst>
      <p:ext uri="{BB962C8B-B14F-4D97-AF65-F5344CB8AC3E}">
        <p14:creationId xmlns:p14="http://schemas.microsoft.com/office/powerpoint/2010/main" val="1827186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45</a:t>
            </a:fld>
            <a:endParaRPr lang="en-US"/>
          </a:p>
        </p:txBody>
      </p:sp>
    </p:spTree>
    <p:extLst>
      <p:ext uri="{BB962C8B-B14F-4D97-AF65-F5344CB8AC3E}">
        <p14:creationId xmlns:p14="http://schemas.microsoft.com/office/powerpoint/2010/main" val="1162170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46</a:t>
            </a:fld>
            <a:endParaRPr lang="en-US"/>
          </a:p>
        </p:txBody>
      </p:sp>
    </p:spTree>
    <p:extLst>
      <p:ext uri="{BB962C8B-B14F-4D97-AF65-F5344CB8AC3E}">
        <p14:creationId xmlns:p14="http://schemas.microsoft.com/office/powerpoint/2010/main" val="1864115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we will all be part </a:t>
            </a:r>
            <a:r>
              <a:rPr lang="en-US" dirty="0"/>
              <a:t>of what will be another historic moment... The dawn of a new feminist activist politics</a:t>
            </a:r>
          </a:p>
        </p:txBody>
      </p:sp>
      <p:sp>
        <p:nvSpPr>
          <p:cNvPr id="4" name="Slide Number Placeholder 3"/>
          <p:cNvSpPr>
            <a:spLocks noGrp="1"/>
          </p:cNvSpPr>
          <p:nvPr>
            <p:ph type="sldNum" sz="quarter" idx="10"/>
          </p:nvPr>
        </p:nvSpPr>
        <p:spPr/>
        <p:txBody>
          <a:bodyPr/>
          <a:lstStyle/>
          <a:p>
            <a:fld id="{75995723-EADC-45D7-AA2B-17BAA3C08D35}" type="slidenum">
              <a:rPr lang="en-US" smtClean="0"/>
              <a:t>47</a:t>
            </a:fld>
            <a:endParaRPr lang="en-US"/>
          </a:p>
        </p:txBody>
      </p:sp>
    </p:spTree>
    <p:extLst>
      <p:ext uri="{BB962C8B-B14F-4D97-AF65-F5344CB8AC3E}">
        <p14:creationId xmlns:p14="http://schemas.microsoft.com/office/powerpoint/2010/main" val="397244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5</a:t>
            </a:fld>
            <a:endParaRPr lang="en-US"/>
          </a:p>
        </p:txBody>
      </p:sp>
    </p:spTree>
    <p:extLst>
      <p:ext uri="{BB962C8B-B14F-4D97-AF65-F5344CB8AC3E}">
        <p14:creationId xmlns:p14="http://schemas.microsoft.com/office/powerpoint/2010/main" val="15806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6</a:t>
            </a:fld>
            <a:endParaRPr lang="en-US"/>
          </a:p>
        </p:txBody>
      </p:sp>
    </p:spTree>
    <p:extLst>
      <p:ext uri="{BB962C8B-B14F-4D97-AF65-F5344CB8AC3E}">
        <p14:creationId xmlns:p14="http://schemas.microsoft.com/office/powerpoint/2010/main" val="3418200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95723-EADC-45D7-AA2B-17BAA3C08D35}" type="slidenum">
              <a:rPr lang="en-US" smtClean="0"/>
              <a:t>7</a:t>
            </a:fld>
            <a:endParaRPr lang="en-US"/>
          </a:p>
        </p:txBody>
      </p:sp>
    </p:spTree>
    <p:extLst>
      <p:ext uri="{BB962C8B-B14F-4D97-AF65-F5344CB8AC3E}">
        <p14:creationId xmlns:p14="http://schemas.microsoft.com/office/powerpoint/2010/main" val="299408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8</a:t>
            </a:fld>
            <a:endParaRPr lang="en-US"/>
          </a:p>
        </p:txBody>
      </p:sp>
    </p:spTree>
    <p:extLst>
      <p:ext uri="{BB962C8B-B14F-4D97-AF65-F5344CB8AC3E}">
        <p14:creationId xmlns:p14="http://schemas.microsoft.com/office/powerpoint/2010/main" val="349225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95723-EADC-45D7-AA2B-17BAA3C08D35}" type="slidenum">
              <a:rPr lang="en-US" smtClean="0"/>
              <a:t>9</a:t>
            </a:fld>
            <a:endParaRPr lang="en-US"/>
          </a:p>
        </p:txBody>
      </p:sp>
    </p:spTree>
    <p:extLst>
      <p:ext uri="{BB962C8B-B14F-4D97-AF65-F5344CB8AC3E}">
        <p14:creationId xmlns:p14="http://schemas.microsoft.com/office/powerpoint/2010/main" val="1797296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06533" name="Rectangle 5"/>
          <p:cNvSpPr>
            <a:spLocks noGrp="1" noChangeArrowheads="1"/>
          </p:cNvSpPr>
          <p:nvPr>
            <p:ph type="subTitle" idx="1"/>
          </p:nvPr>
        </p:nvSpPr>
        <p:spPr>
          <a:xfrm>
            <a:off x="372059" y="6181743"/>
            <a:ext cx="8510003" cy="576510"/>
          </a:xfrm>
          <a:prstGeom prst="rect">
            <a:avLst/>
          </a:prstGeom>
        </p:spPr>
        <p:txBody>
          <a:bodyPr/>
          <a:lstStyle>
            <a:lvl1pPr>
              <a:spcAft>
                <a:spcPct val="0"/>
              </a:spcAft>
              <a:defRPr b="1"/>
            </a:lvl1pPr>
          </a:lstStyle>
          <a:p>
            <a:pPr lvl="0"/>
            <a:r>
              <a:rPr lang="en-US" noProof="0"/>
              <a:t>Click to edit Master subtitle style</a:t>
            </a:r>
            <a:endParaRPr lang="en-US" noProof="0"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49053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988840"/>
            <a:ext cx="8229600" cy="413732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659563" y="6538913"/>
            <a:ext cx="1485900" cy="252412"/>
          </a:xfrm>
          <a:prstGeom prst="rect">
            <a:avLst/>
          </a:prstGeom>
        </p:spPr>
        <p:txBody>
          <a:bodyPr/>
          <a:lstStyle>
            <a:lvl1pPr>
              <a:defRPr/>
            </a:lvl1pPr>
          </a:lstStyle>
          <a:p>
            <a:fld id="{1FF2AB76-C3A0-3349-872F-0F83E74B1C90}" type="datetime1">
              <a:rPr lang="en-US"/>
              <a:pPr/>
              <a:t>7/21/2018</a:t>
            </a:fld>
            <a:endParaRPr lang="en-US" dirty="0"/>
          </a:p>
        </p:txBody>
      </p:sp>
      <p:sp>
        <p:nvSpPr>
          <p:cNvPr id="5" name="Footer Placeholder 4"/>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6" name="Slide Number Placeholder 5"/>
          <p:cNvSpPr>
            <a:spLocks noGrp="1"/>
          </p:cNvSpPr>
          <p:nvPr>
            <p:ph type="sldNum" sz="quarter" idx="12"/>
          </p:nvPr>
        </p:nvSpPr>
        <p:spPr>
          <a:xfrm>
            <a:off x="8243888" y="6538913"/>
            <a:ext cx="442912" cy="252412"/>
          </a:xfrm>
          <a:prstGeom prst="rect">
            <a:avLst/>
          </a:prstGeom>
        </p:spPr>
        <p:txBody>
          <a:bodyPr/>
          <a:lstStyle>
            <a:lvl1pPr>
              <a:defRPr/>
            </a:lvl1pPr>
          </a:lstStyle>
          <a:p>
            <a:fld id="{536D577D-D8C3-FD47-A61A-9ED58E950C1F}" type="slidenum">
              <a:rPr lang="en-US"/>
              <a:pPr/>
              <a:t>‹#›</a:t>
            </a:fld>
            <a:endParaRPr lang="en-US" dirty="0"/>
          </a:p>
        </p:txBody>
      </p:sp>
    </p:spTree>
    <p:extLst>
      <p:ext uri="{BB962C8B-B14F-4D97-AF65-F5344CB8AC3E}">
        <p14:creationId xmlns:p14="http://schemas.microsoft.com/office/powerpoint/2010/main" val="174730176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659563" y="6538913"/>
            <a:ext cx="1485900" cy="252412"/>
          </a:xfrm>
          <a:prstGeom prst="rect">
            <a:avLst/>
          </a:prstGeom>
        </p:spPr>
        <p:txBody>
          <a:bodyPr/>
          <a:lstStyle>
            <a:lvl1pPr>
              <a:defRPr/>
            </a:lvl1pPr>
          </a:lstStyle>
          <a:p>
            <a:fld id="{957FF3B0-CF39-2043-862C-68F28C9AA760}" type="datetime1">
              <a:rPr lang="en-US"/>
              <a:pPr/>
              <a:t>7/21/2018</a:t>
            </a:fld>
            <a:endParaRPr lang="en-US" dirty="0"/>
          </a:p>
        </p:txBody>
      </p:sp>
      <p:sp>
        <p:nvSpPr>
          <p:cNvPr id="5" name="Footer Placeholder 4"/>
          <p:cNvSpPr>
            <a:spLocks noGrp="1"/>
          </p:cNvSpPr>
          <p:nvPr>
            <p:ph type="ftr" sz="quarter" idx="11"/>
          </p:nvPr>
        </p:nvSpPr>
        <p:spPr>
          <a:xfrm>
            <a:off x="468313" y="6538913"/>
            <a:ext cx="5973762" cy="252412"/>
          </a:xfrm>
          <a:prstGeom prst="rect">
            <a:avLst/>
          </a:prstGeom>
        </p:spPr>
        <p:txBody>
          <a:bodyPr/>
          <a:lstStyle>
            <a:lvl1pPr>
              <a:defRPr/>
            </a:lvl1pPr>
          </a:lstStyle>
          <a:p>
            <a:r>
              <a:rPr lang="en-US" dirty="0" err="1"/>
              <a:t>www.britishcouncil.org</a:t>
            </a:r>
            <a:endParaRPr lang="en-US" dirty="0"/>
          </a:p>
        </p:txBody>
      </p:sp>
      <p:sp>
        <p:nvSpPr>
          <p:cNvPr id="6" name="Slide Number Placeholder 5"/>
          <p:cNvSpPr>
            <a:spLocks noGrp="1"/>
          </p:cNvSpPr>
          <p:nvPr>
            <p:ph type="sldNum" sz="quarter" idx="12"/>
          </p:nvPr>
        </p:nvSpPr>
        <p:spPr>
          <a:xfrm>
            <a:off x="8243888" y="6538913"/>
            <a:ext cx="442912" cy="252412"/>
          </a:xfrm>
          <a:prstGeom prst="rect">
            <a:avLst/>
          </a:prstGeom>
        </p:spPr>
        <p:txBody>
          <a:bodyPr/>
          <a:lstStyle>
            <a:lvl1pPr>
              <a:defRPr/>
            </a:lvl1pPr>
          </a:lstStyle>
          <a:p>
            <a:fld id="{65782C76-F064-654C-8EF4-A915F52134B0}" type="slidenum">
              <a:rPr lang="en-US"/>
              <a:pPr/>
              <a:t>‹#›</a:t>
            </a:fld>
            <a:endParaRPr lang="en-US"/>
          </a:p>
        </p:txBody>
      </p:sp>
    </p:spTree>
    <p:extLst>
      <p:ext uri="{BB962C8B-B14F-4D97-AF65-F5344CB8AC3E}">
        <p14:creationId xmlns:p14="http://schemas.microsoft.com/office/powerpoint/2010/main" val="391322591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313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2" name="Title 1"/>
          <p:cNvSpPr>
            <a:spLocks noGrp="1"/>
          </p:cNvSpPr>
          <p:nvPr>
            <p:ph type="title"/>
          </p:nvPr>
        </p:nvSpPr>
        <p:spPr>
          <a:xfrm>
            <a:off x="540000" y="600000"/>
            <a:ext cx="80640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540000" y="1801476"/>
            <a:ext cx="80640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33775"/>
            <a:ext cx="2133600" cy="365125"/>
          </a:xfrm>
          <a:prstGeom prst="rect">
            <a:avLst/>
          </a:prstGeom>
        </p:spPr>
        <p:txBody>
          <a:bodyPr/>
          <a:lstStyle/>
          <a:p>
            <a:fld id="{1D1E3EDB-D7EB-F14E-A6D1-748C03EC5EDC}" type="slidenum">
              <a:rPr lang="en-US" smtClean="0"/>
              <a:t>‹#›</a:t>
            </a:fld>
            <a:endParaRPr lang="en-US" dirty="0"/>
          </a:p>
        </p:txBody>
      </p:sp>
    </p:spTree>
    <p:extLst>
      <p:ext uri="{BB962C8B-B14F-4D97-AF65-F5344CB8AC3E}">
        <p14:creationId xmlns:p14="http://schemas.microsoft.com/office/powerpoint/2010/main" val="52881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457200" fontAlgn="auto">
              <a:spcBef>
                <a:spcPts val="0"/>
              </a:spcBef>
              <a:spcAft>
                <a:spcPts val="0"/>
              </a:spcAft>
            </a:pPr>
            <a:fld id="{62775BF8-2EF4-E149-B2E0-F8C316D69E3A}" type="datetime1">
              <a:rPr lang="en-US" sz="1800" smtClean="0">
                <a:solidFill>
                  <a:prstClr val="black"/>
                </a:solidFill>
                <a:latin typeface="Arial"/>
                <a:ea typeface="+mn-ea"/>
              </a:rPr>
              <a:pPr defTabSz="457200" fontAlgn="auto">
                <a:spcBef>
                  <a:spcPts val="0"/>
                </a:spcBef>
                <a:spcAft>
                  <a:spcPts val="0"/>
                </a:spcAft>
              </a:pPr>
              <a:t>7/21/2018</a:t>
            </a:fld>
            <a:endParaRPr lang="en-US" sz="1800">
              <a:solidFill>
                <a:prstClr val="black"/>
              </a:solidFill>
              <a:latin typeface="Arial"/>
              <a:ea typeface="+mn-ea"/>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endParaRPr lang="en-US" sz="1800">
              <a:solidFill>
                <a:prstClr val="black"/>
              </a:solidFill>
              <a:latin typeface="Arial"/>
              <a:ea typeface="+mn-ea"/>
            </a:endParaRPr>
          </a:p>
        </p:txBody>
      </p:sp>
      <p:sp>
        <p:nvSpPr>
          <p:cNvPr id="11" name="Rectangle 10"/>
          <p:cNvSpPr/>
          <p:nvPr userDrawn="1"/>
        </p:nvSpPr>
        <p:spPr>
          <a:xfrm>
            <a:off x="0" y="0"/>
            <a:ext cx="9162000" cy="6868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8" name="Picture 7" descr="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858" y="6138819"/>
            <a:ext cx="1767600" cy="275403"/>
          </a:xfrm>
          <a:prstGeom prst="rect">
            <a:avLst/>
          </a:prstGeom>
        </p:spPr>
      </p:pic>
      <p:sp>
        <p:nvSpPr>
          <p:cNvPr id="7" name="Rectangle 6"/>
          <p:cNvSpPr/>
          <p:nvPr userDrawn="1"/>
        </p:nvSpPr>
        <p:spPr>
          <a:xfrm>
            <a:off x="0" y="0"/>
            <a:ext cx="9162000" cy="5817600"/>
          </a:xfrm>
          <a:prstGeom prst="rect">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9" name="Picture 8" descr="rgbwith white.BM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65" y="6194782"/>
            <a:ext cx="1764000" cy="296671"/>
          </a:xfrm>
          <a:prstGeom prst="rect">
            <a:avLst/>
          </a:prstGeom>
        </p:spPr>
      </p:pic>
    </p:spTree>
    <p:extLst>
      <p:ext uri="{BB962C8B-B14F-4D97-AF65-F5344CB8AC3E}">
        <p14:creationId xmlns:p14="http://schemas.microsoft.com/office/powerpoint/2010/main" val="272842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211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2118"/>
                        <a:ext cx="1587" cy="2116"/>
                      </a:xfrm>
                      <a:prstGeom prst="rect">
                        <a:avLst/>
                      </a:prstGeom>
                    </p:spPr>
                  </p:pic>
                </p:oleObj>
              </mc:Fallback>
            </mc:AlternateContent>
          </a:graphicData>
        </a:graphic>
      </p:graphicFrame>
      <p:sp>
        <p:nvSpPr>
          <p:cNvPr id="2" name="Title 1"/>
          <p:cNvSpPr>
            <a:spLocks noGrp="1"/>
          </p:cNvSpPr>
          <p:nvPr>
            <p:ph type="title"/>
          </p:nvPr>
        </p:nvSpPr>
        <p:spPr>
          <a:xfrm>
            <a:off x="540000" y="600000"/>
            <a:ext cx="8064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66341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p:nvPr>
        </p:nvSpPr>
        <p:spPr>
          <a:xfrm>
            <a:off x="540000" y="600000"/>
            <a:ext cx="8064000" cy="566933"/>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540000" y="1152000"/>
            <a:ext cx="8064000" cy="5280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7" name="Content Placeholder 2"/>
          <p:cNvSpPr>
            <a:spLocks noGrp="1"/>
          </p:cNvSpPr>
          <p:nvPr>
            <p:ph idx="13"/>
          </p:nvPr>
        </p:nvSpPr>
        <p:spPr>
          <a:xfrm>
            <a:off x="539999" y="1801476"/>
            <a:ext cx="8064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56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s with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8" name="Content Placeholder 2"/>
          <p:cNvSpPr>
            <a:spLocks noGrp="1"/>
          </p:cNvSpPr>
          <p:nvPr>
            <p:ph idx="13"/>
          </p:nvPr>
        </p:nvSpPr>
        <p:spPr>
          <a:xfrm>
            <a:off x="539999" y="1826538"/>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20" indent="-137160">
              <a:spcBef>
                <a:spcPts val="0"/>
              </a:spcBef>
              <a:buFont typeface="Lucida Grande"/>
              <a:buChar char="&gt;"/>
              <a:defRPr sz="1500">
                <a:solidFill>
                  <a:schemeClr val="tx1">
                    <a:lumMod val="50000"/>
                    <a:lumOff val="50000"/>
                  </a:schemeClr>
                </a:solidFill>
              </a:defRPr>
            </a:lvl4pPr>
            <a:lvl5pPr marL="457200" indent="-137160">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p:cNvSpPr>
            <a:spLocks noGrp="1"/>
          </p:cNvSpPr>
          <p:nvPr>
            <p:ph type="body" sz="quarter" idx="15"/>
          </p:nvPr>
        </p:nvSpPr>
        <p:spPr>
          <a:xfrm>
            <a:off x="4642766" y="5631745"/>
            <a:ext cx="3961234" cy="548216"/>
          </a:xfrm>
        </p:spPr>
        <p:txBody>
          <a:bodyPr lIns="0" tIns="0" anchor="t" anchorCtr="0">
            <a:noAutofit/>
          </a:bodyPr>
          <a:lstStyle>
            <a:lvl1pPr marL="0" indent="0">
              <a:lnSpc>
                <a:spcPts val="720"/>
              </a:lnSpc>
              <a:spcBef>
                <a:spcPts val="0"/>
              </a:spcBef>
              <a:buNone/>
              <a:defRPr sz="600" b="0" i="1"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Picture Placeholder 2"/>
          <p:cNvSpPr>
            <a:spLocks noGrp="1"/>
          </p:cNvSpPr>
          <p:nvPr>
            <p:ph type="pic" idx="1"/>
          </p:nvPr>
        </p:nvSpPr>
        <p:spPr>
          <a:xfrm>
            <a:off x="4642766" y="1354620"/>
            <a:ext cx="3960000" cy="4086624"/>
          </a:xfrm>
          <a:solidFill>
            <a:schemeClr val="accent1">
              <a:lumMod val="20000"/>
              <a:lumOff val="80000"/>
            </a:schemeClr>
          </a:solid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Text Placeholder 4"/>
          <p:cNvSpPr>
            <a:spLocks noGrp="1"/>
          </p:cNvSpPr>
          <p:nvPr>
            <p:ph type="body" sz="quarter" idx="3"/>
          </p:nvPr>
        </p:nvSpPr>
        <p:spPr>
          <a:xfrm>
            <a:off x="4639718" y="539553"/>
            <a:ext cx="3963048" cy="284480"/>
          </a:xfrm>
        </p:spPr>
        <p:txBody>
          <a:bodyPr lIns="0" tIns="0" anchor="t" anchorCtr="0">
            <a:noAutofit/>
          </a:bodyPr>
          <a:lstStyle>
            <a:lvl1pPr marL="0" indent="0">
              <a:buNone/>
              <a:defRPr sz="1200" b="0" i="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itle 1"/>
          <p:cNvSpPr>
            <a:spLocks noGrp="1"/>
          </p:cNvSpPr>
          <p:nvPr>
            <p:ph type="ctrTitle"/>
          </p:nvPr>
        </p:nvSpPr>
        <p:spPr>
          <a:xfrm>
            <a:off x="540001" y="600000"/>
            <a:ext cx="4023533" cy="589280"/>
          </a:xfrm>
        </p:spPr>
        <p:txBody>
          <a:bodyPr anchor="t" anchorCtr="0"/>
          <a:lstStyle/>
          <a:p>
            <a:r>
              <a:rPr lang="en-US" smtClean="0"/>
              <a:t>Click to edit Master title style</a:t>
            </a:r>
            <a:endParaRPr lang="en-US" dirty="0"/>
          </a:p>
        </p:txBody>
      </p:sp>
      <p:sp>
        <p:nvSpPr>
          <p:cNvPr id="13" name="Subtitle 2"/>
          <p:cNvSpPr>
            <a:spLocks noGrp="1"/>
          </p:cNvSpPr>
          <p:nvPr>
            <p:ph type="subTitle" idx="16"/>
          </p:nvPr>
        </p:nvSpPr>
        <p:spPr>
          <a:xfrm>
            <a:off x="540001" y="1152000"/>
            <a:ext cx="4023533" cy="576000"/>
          </a:xfrm>
        </p:spPr>
        <p:txBody>
          <a:bodyPr lIns="0" tIns="0"/>
          <a:lstStyle>
            <a:lvl1pPr marL="0" indent="0" algn="l">
              <a:buNone/>
              <a:defRPr sz="1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0" name="Text Placeholder 4"/>
          <p:cNvSpPr>
            <a:spLocks noGrp="1"/>
          </p:cNvSpPr>
          <p:nvPr>
            <p:ph type="body" sz="quarter" idx="17"/>
          </p:nvPr>
        </p:nvSpPr>
        <p:spPr>
          <a:xfrm>
            <a:off x="4639718" y="798803"/>
            <a:ext cx="3963048" cy="353197"/>
          </a:xfrm>
        </p:spPr>
        <p:txBody>
          <a:bodyPr lIns="0" tIns="0" anchor="t" anchorCtr="0">
            <a:noAutofit/>
          </a:bodyPr>
          <a:lstStyle>
            <a:lvl1pPr marL="0" indent="0">
              <a:buNone/>
              <a:defRPr sz="1200" b="0" i="0"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244068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14" name="Content Placeholder 2"/>
          <p:cNvSpPr>
            <a:spLocks noGrp="1"/>
          </p:cNvSpPr>
          <p:nvPr>
            <p:ph idx="13"/>
          </p:nvPr>
        </p:nvSpPr>
        <p:spPr>
          <a:xfrm>
            <a:off x="539999" y="1950721"/>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20" indent="-137160">
              <a:spcBef>
                <a:spcPts val="0"/>
              </a:spcBef>
              <a:buFont typeface="Lucida Grande"/>
              <a:buChar char="&gt;"/>
              <a:defRPr sz="1500">
                <a:solidFill>
                  <a:schemeClr val="tx1">
                    <a:lumMod val="50000"/>
                    <a:lumOff val="50000"/>
                  </a:schemeClr>
                </a:solidFill>
              </a:defRPr>
            </a:lvl4pPr>
            <a:lvl5pPr marL="457200" indent="-137160">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
        <p:nvSpPr>
          <p:cNvPr id="16" name="Subtitle 2"/>
          <p:cNvSpPr>
            <a:spLocks noGrp="1"/>
          </p:cNvSpPr>
          <p:nvPr>
            <p:ph type="subTitle" idx="16"/>
          </p:nvPr>
        </p:nvSpPr>
        <p:spPr>
          <a:xfrm>
            <a:off x="540000" y="1152000"/>
            <a:ext cx="8064000" cy="576000"/>
          </a:xfrm>
        </p:spPr>
        <p:txBody>
          <a:bodyPr lIns="0" tIns="0"/>
          <a:lstStyle>
            <a:lvl1pPr marL="0" indent="0" algn="l">
              <a:buNone/>
              <a:defRPr sz="1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Content Placeholder 2"/>
          <p:cNvSpPr>
            <a:spLocks noGrp="1"/>
          </p:cNvSpPr>
          <p:nvPr>
            <p:ph idx="17"/>
          </p:nvPr>
        </p:nvSpPr>
        <p:spPr>
          <a:xfrm>
            <a:off x="4644000" y="1959751"/>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20" indent="-137160">
              <a:spcBef>
                <a:spcPts val="0"/>
              </a:spcBef>
              <a:buFont typeface="Lucida Grande"/>
              <a:buChar char="&gt;"/>
              <a:defRPr sz="1500">
                <a:solidFill>
                  <a:schemeClr val="tx1">
                    <a:lumMod val="50000"/>
                    <a:lumOff val="50000"/>
                  </a:schemeClr>
                </a:solidFill>
              </a:defRPr>
            </a:lvl4pPr>
            <a:lvl5pPr marL="457200" indent="-137160">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610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5" name="Picture Placeholder 2"/>
          <p:cNvSpPr>
            <a:spLocks noGrp="1"/>
          </p:cNvSpPr>
          <p:nvPr>
            <p:ph type="pic" idx="1"/>
          </p:nvPr>
        </p:nvSpPr>
        <p:spPr>
          <a:xfrm>
            <a:off x="540000" y="1704623"/>
            <a:ext cx="8064000" cy="4492979"/>
          </a:xfrm>
          <a:solidFill>
            <a:schemeClr val="accent1">
              <a:lumMod val="20000"/>
              <a:lumOff val="80000"/>
            </a:schemeClr>
          </a:solid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6" name="Subtitle 2"/>
          <p:cNvSpPr>
            <a:spLocks noGrp="1"/>
          </p:cNvSpPr>
          <p:nvPr>
            <p:ph type="subTitle" idx="13"/>
          </p:nvPr>
        </p:nvSpPr>
        <p:spPr>
          <a:xfrm>
            <a:off x="540000" y="1152001"/>
            <a:ext cx="8064000" cy="451023"/>
          </a:xfrm>
        </p:spPr>
        <p:txBody>
          <a:bodyPr lIns="0" tIns="0"/>
          <a:lstStyle>
            <a:lvl1pPr marL="0" indent="0" algn="l">
              <a:buNone/>
              <a:defRPr sz="1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54615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3676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07734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4237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337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87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09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845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204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65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752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399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11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a:xfrm>
            <a:off x="6659563" y="6538913"/>
            <a:ext cx="1485900" cy="252412"/>
          </a:xfrm>
          <a:prstGeom prst="rect">
            <a:avLst/>
          </a:prstGeom>
        </p:spPr>
        <p:txBody>
          <a:bodyPr/>
          <a:lstStyle>
            <a:lvl1pPr>
              <a:defRPr/>
            </a:lvl1pPr>
          </a:lstStyle>
          <a:p>
            <a:fld id="{05DAE19A-9E2E-6D48-8D08-AF4F0EF7691A}" type="datetime1">
              <a:rPr lang="en-US"/>
              <a:pPr/>
              <a:t>7/21/2018</a:t>
            </a:fld>
            <a:endParaRPr lang="en-US" dirty="0"/>
          </a:p>
        </p:txBody>
      </p:sp>
      <p:sp>
        <p:nvSpPr>
          <p:cNvPr id="5" name="Footer Placeholder 4"/>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6" name="Slide Number Placeholder 5"/>
          <p:cNvSpPr>
            <a:spLocks noGrp="1"/>
          </p:cNvSpPr>
          <p:nvPr>
            <p:ph type="sldNum" sz="quarter" idx="12"/>
          </p:nvPr>
        </p:nvSpPr>
        <p:spPr>
          <a:xfrm>
            <a:off x="8243888" y="6538913"/>
            <a:ext cx="442912" cy="252412"/>
          </a:xfrm>
          <a:prstGeom prst="rect">
            <a:avLst/>
          </a:prstGeom>
        </p:spPr>
        <p:txBody>
          <a:bodyPr/>
          <a:lstStyle>
            <a:lvl1pPr>
              <a:defRPr/>
            </a:lvl1pPr>
          </a:lstStyle>
          <a:p>
            <a:fld id="{0D1FCD10-88A3-8E44-B0CC-24B9F5ED94BF}" type="slidenum">
              <a:rPr lang="en-US"/>
              <a:pPr/>
              <a:t>‹#›</a:t>
            </a:fld>
            <a:endParaRPr lang="en-US" dirty="0"/>
          </a:p>
        </p:txBody>
      </p:sp>
    </p:spTree>
    <p:extLst>
      <p:ext uri="{BB962C8B-B14F-4D97-AF65-F5344CB8AC3E}">
        <p14:creationId xmlns:p14="http://schemas.microsoft.com/office/powerpoint/2010/main" val="41507448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55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899FE-BE58-414A-92E7-19092020C956}" type="datetimeFigureOut">
              <a:rPr lang="en-US" smtClean="0">
                <a:solidFill>
                  <a:prstClr val="black">
                    <a:tint val="75000"/>
                  </a:prstClr>
                </a:solidFill>
              </a:rPr>
              <a:pPr/>
              <a:t>7/21/2018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9EABC5-D57A-48D5-8A0A-73EDD5BEB7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016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189" fontAlgn="auto">
              <a:spcBef>
                <a:spcPts val="0"/>
              </a:spcBef>
              <a:spcAft>
                <a:spcPts val="0"/>
              </a:spcAft>
            </a:pPr>
            <a:fld id="{62775BF8-2EF4-E149-B2E0-F8C316D69E3A}" type="datetime1">
              <a:rPr lang="en-US" sz="1800" smtClean="0">
                <a:solidFill>
                  <a:prstClr val="black"/>
                </a:solidFill>
                <a:latin typeface="Arial"/>
                <a:ea typeface="+mn-ea"/>
              </a:rPr>
              <a:pPr defTabSz="457189" fontAlgn="auto">
                <a:spcBef>
                  <a:spcPts val="0"/>
                </a:spcBef>
                <a:spcAft>
                  <a:spcPts val="0"/>
                </a:spcAft>
              </a:pPr>
              <a:t>7/21/2018</a:t>
            </a:fld>
            <a:endParaRPr lang="en-US" sz="1800">
              <a:solidFill>
                <a:prstClr val="black"/>
              </a:solidFill>
              <a:latin typeface="Arial"/>
              <a:ea typeface="+mn-ea"/>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189" fontAlgn="auto">
              <a:spcBef>
                <a:spcPts val="0"/>
              </a:spcBef>
              <a:spcAft>
                <a:spcPts val="0"/>
              </a:spcAft>
            </a:pPr>
            <a:endParaRPr lang="en-US" sz="1800">
              <a:solidFill>
                <a:prstClr val="black"/>
              </a:solidFill>
              <a:latin typeface="Arial"/>
              <a:ea typeface="+mn-ea"/>
            </a:endParaRPr>
          </a:p>
        </p:txBody>
      </p:sp>
      <p:sp>
        <p:nvSpPr>
          <p:cNvPr id="11" name="Rectangle 10"/>
          <p:cNvSpPr/>
          <p:nvPr userDrawn="1"/>
        </p:nvSpPr>
        <p:spPr>
          <a:xfrm>
            <a:off x="0" y="0"/>
            <a:ext cx="9162000" cy="6868800"/>
          </a:xfrm>
          <a:prstGeom prst="rect">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442208"/>
          </a:xfrm>
          <a:prstGeom prst="rect">
            <a:avLst/>
          </a:prstGeom>
        </p:spPr>
      </p:pic>
      <p:pic>
        <p:nvPicPr>
          <p:cNvPr id="8" name="Picture 7" descr="white.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858" y="6138820"/>
            <a:ext cx="1767600" cy="275403"/>
          </a:xfrm>
          <a:prstGeom prst="rect">
            <a:avLst/>
          </a:prstGeom>
        </p:spPr>
      </p:pic>
    </p:spTree>
    <p:extLst>
      <p:ext uri="{BB962C8B-B14F-4D97-AF65-F5344CB8AC3E}">
        <p14:creationId xmlns:p14="http://schemas.microsoft.com/office/powerpoint/2010/main" val="4184916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600000"/>
            <a:ext cx="8064000"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27809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p:nvPr>
        </p:nvSpPr>
        <p:spPr>
          <a:xfrm>
            <a:off x="540000" y="600000"/>
            <a:ext cx="8064000" cy="566933"/>
          </a:xfrm>
        </p:spPr>
        <p:txBody>
          <a:bodyPr/>
          <a:lstStyle/>
          <a:p>
            <a:r>
              <a:rPr lang="en-US"/>
              <a:t>Click to edit Master title style</a:t>
            </a:r>
            <a:endParaRPr lang="en-US" dirty="0"/>
          </a:p>
        </p:txBody>
      </p:sp>
      <p:sp>
        <p:nvSpPr>
          <p:cNvPr id="3" name="Subtitle 2"/>
          <p:cNvSpPr>
            <a:spLocks noGrp="1"/>
          </p:cNvSpPr>
          <p:nvPr>
            <p:ph type="subTitle" idx="1"/>
          </p:nvPr>
        </p:nvSpPr>
        <p:spPr>
          <a:xfrm>
            <a:off x="540000" y="1152000"/>
            <a:ext cx="8064000" cy="528000"/>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7" name="Content Placeholder 2"/>
          <p:cNvSpPr>
            <a:spLocks noGrp="1"/>
          </p:cNvSpPr>
          <p:nvPr>
            <p:ph idx="13"/>
          </p:nvPr>
        </p:nvSpPr>
        <p:spPr>
          <a:xfrm>
            <a:off x="539999" y="1801477"/>
            <a:ext cx="8064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9808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s with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8" name="Content Placeholder 2"/>
          <p:cNvSpPr>
            <a:spLocks noGrp="1"/>
          </p:cNvSpPr>
          <p:nvPr>
            <p:ph idx="13"/>
          </p:nvPr>
        </p:nvSpPr>
        <p:spPr>
          <a:xfrm>
            <a:off x="539999" y="1826539"/>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5"/>
          </p:nvPr>
        </p:nvSpPr>
        <p:spPr>
          <a:xfrm>
            <a:off x="4642767" y="5631745"/>
            <a:ext cx="3961234" cy="548216"/>
          </a:xfrm>
        </p:spPr>
        <p:txBody>
          <a:bodyPr lIns="0" tIns="0" anchor="t" anchorCtr="0">
            <a:noAutofit/>
          </a:bodyPr>
          <a:lstStyle>
            <a:lvl1pPr marL="0" indent="0">
              <a:lnSpc>
                <a:spcPts val="720"/>
              </a:lnSpc>
              <a:spcBef>
                <a:spcPts val="0"/>
              </a:spcBef>
              <a:buNone/>
              <a:defRPr sz="600" b="0" i="1" baseline="0">
                <a:solidFill>
                  <a:schemeClr val="tx1">
                    <a:lumMod val="75000"/>
                    <a:lumOff val="2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Picture Placeholder 2"/>
          <p:cNvSpPr>
            <a:spLocks noGrp="1"/>
          </p:cNvSpPr>
          <p:nvPr>
            <p:ph type="pic" idx="1"/>
          </p:nvPr>
        </p:nvSpPr>
        <p:spPr>
          <a:xfrm>
            <a:off x="4642766" y="1354620"/>
            <a:ext cx="3960000" cy="4086624"/>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1" name="Text Placeholder 4"/>
          <p:cNvSpPr>
            <a:spLocks noGrp="1"/>
          </p:cNvSpPr>
          <p:nvPr>
            <p:ph type="body" sz="quarter" idx="3"/>
          </p:nvPr>
        </p:nvSpPr>
        <p:spPr>
          <a:xfrm>
            <a:off x="4639718" y="539553"/>
            <a:ext cx="3963048" cy="284480"/>
          </a:xfrm>
        </p:spPr>
        <p:txBody>
          <a:bodyPr lIns="0" tIns="0" anchor="t" anchorCtr="0">
            <a:noAutofit/>
          </a:bodyPr>
          <a:lstStyle>
            <a:lvl1pPr marL="0" indent="0">
              <a:buNone/>
              <a:defRPr sz="1200" b="0" i="0" baseline="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itle 1"/>
          <p:cNvSpPr>
            <a:spLocks noGrp="1"/>
          </p:cNvSpPr>
          <p:nvPr>
            <p:ph type="ctrTitle"/>
          </p:nvPr>
        </p:nvSpPr>
        <p:spPr>
          <a:xfrm>
            <a:off x="540002" y="600000"/>
            <a:ext cx="4023533" cy="589280"/>
          </a:xfrm>
        </p:spPr>
        <p:txBody>
          <a:bodyPr anchor="t" anchorCtr="0"/>
          <a:lstStyle/>
          <a:p>
            <a:r>
              <a:rPr lang="en-US"/>
              <a:t>Click to edit Master title style</a:t>
            </a:r>
            <a:endParaRPr lang="en-US" dirty="0"/>
          </a:p>
        </p:txBody>
      </p:sp>
      <p:sp>
        <p:nvSpPr>
          <p:cNvPr id="13" name="Subtitle 2"/>
          <p:cNvSpPr>
            <a:spLocks noGrp="1"/>
          </p:cNvSpPr>
          <p:nvPr>
            <p:ph type="subTitle" idx="16"/>
          </p:nvPr>
        </p:nvSpPr>
        <p:spPr>
          <a:xfrm>
            <a:off x="540002" y="1152000"/>
            <a:ext cx="4023533"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20" name="Text Placeholder 4"/>
          <p:cNvSpPr>
            <a:spLocks noGrp="1"/>
          </p:cNvSpPr>
          <p:nvPr>
            <p:ph type="body" sz="quarter" idx="17"/>
          </p:nvPr>
        </p:nvSpPr>
        <p:spPr>
          <a:xfrm>
            <a:off x="4639718" y="798804"/>
            <a:ext cx="3963048" cy="353197"/>
          </a:xfrm>
        </p:spPr>
        <p:txBody>
          <a:bodyPr lIns="0" tIns="0" anchor="t" anchorCtr="0">
            <a:noAutofit/>
          </a:bodyPr>
          <a:lstStyle>
            <a:lvl1pPr marL="0" indent="0">
              <a:buNone/>
              <a:defRPr sz="1200" b="0" i="0" baseline="0">
                <a:solidFill>
                  <a:schemeClr val="tx1">
                    <a:lumMod val="50000"/>
                    <a:lumOff val="50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1440924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14" name="Content Placeholder 2"/>
          <p:cNvSpPr>
            <a:spLocks noGrp="1"/>
          </p:cNvSpPr>
          <p:nvPr>
            <p:ph idx="13"/>
          </p:nvPr>
        </p:nvSpPr>
        <p:spPr>
          <a:xfrm>
            <a:off x="539999" y="1950722"/>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ctrTitle"/>
          </p:nvPr>
        </p:nvSpPr>
        <p:spPr>
          <a:xfrm>
            <a:off x="540000" y="600000"/>
            <a:ext cx="8064000" cy="589280"/>
          </a:xfrm>
        </p:spPr>
        <p:txBody>
          <a:bodyPr anchor="t" anchorCtr="0"/>
          <a:lstStyle/>
          <a:p>
            <a:r>
              <a:rPr lang="en-US"/>
              <a:t>Click to edit Master title style</a:t>
            </a:r>
            <a:endParaRPr lang="en-US" dirty="0"/>
          </a:p>
        </p:txBody>
      </p:sp>
      <p:sp>
        <p:nvSpPr>
          <p:cNvPr id="16" name="Subtitle 2"/>
          <p:cNvSpPr>
            <a:spLocks noGrp="1"/>
          </p:cNvSpPr>
          <p:nvPr>
            <p:ph type="subTitle" idx="16"/>
          </p:nvPr>
        </p:nvSpPr>
        <p:spPr>
          <a:xfrm>
            <a:off x="540000" y="1152000"/>
            <a:ext cx="8064000"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8" name="Content Placeholder 2"/>
          <p:cNvSpPr>
            <a:spLocks noGrp="1"/>
          </p:cNvSpPr>
          <p:nvPr>
            <p:ph idx="17"/>
          </p:nvPr>
        </p:nvSpPr>
        <p:spPr>
          <a:xfrm>
            <a:off x="4644000" y="1959751"/>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879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5" name="Picture Placeholder 2"/>
          <p:cNvSpPr>
            <a:spLocks noGrp="1"/>
          </p:cNvSpPr>
          <p:nvPr>
            <p:ph type="pic" idx="1"/>
          </p:nvPr>
        </p:nvSpPr>
        <p:spPr>
          <a:xfrm>
            <a:off x="540000" y="1704624"/>
            <a:ext cx="8064000" cy="4492979"/>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6" name="Subtitle 2"/>
          <p:cNvSpPr>
            <a:spLocks noGrp="1"/>
          </p:cNvSpPr>
          <p:nvPr>
            <p:ph type="subTitle" idx="13"/>
          </p:nvPr>
        </p:nvSpPr>
        <p:spPr>
          <a:xfrm>
            <a:off x="540000" y="1152002"/>
            <a:ext cx="8064000" cy="451023"/>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7" name="Title 1"/>
          <p:cNvSpPr>
            <a:spLocks noGrp="1"/>
          </p:cNvSpPr>
          <p:nvPr>
            <p:ph type="ctrTitle"/>
          </p:nvPr>
        </p:nvSpPr>
        <p:spPr>
          <a:xfrm>
            <a:off x="540000" y="600000"/>
            <a:ext cx="8064000" cy="589280"/>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922420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19574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28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49053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858838"/>
            <a:ext cx="4038600" cy="526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58838"/>
            <a:ext cx="4038600" cy="526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659563" y="6538913"/>
            <a:ext cx="1485900" cy="252412"/>
          </a:xfrm>
          <a:prstGeom prst="rect">
            <a:avLst/>
          </a:prstGeom>
        </p:spPr>
        <p:txBody>
          <a:bodyPr/>
          <a:lstStyle>
            <a:lvl1pPr>
              <a:defRPr/>
            </a:lvl1pPr>
          </a:lstStyle>
          <a:p>
            <a:fld id="{B520C464-9EAE-0D45-AFDE-C7555800E104}" type="datetime1">
              <a:rPr lang="en-US"/>
              <a:pPr/>
              <a:t>7/21/2018</a:t>
            </a:fld>
            <a:endParaRPr lang="en-US" dirty="0"/>
          </a:p>
        </p:txBody>
      </p:sp>
      <p:sp>
        <p:nvSpPr>
          <p:cNvPr id="6" name="Footer Placeholder 5"/>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7" name="Slide Number Placeholder 6"/>
          <p:cNvSpPr>
            <a:spLocks noGrp="1"/>
          </p:cNvSpPr>
          <p:nvPr>
            <p:ph type="sldNum" sz="quarter" idx="12"/>
          </p:nvPr>
        </p:nvSpPr>
        <p:spPr>
          <a:xfrm>
            <a:off x="8243888" y="6538913"/>
            <a:ext cx="442912" cy="252412"/>
          </a:xfrm>
          <a:prstGeom prst="rect">
            <a:avLst/>
          </a:prstGeom>
        </p:spPr>
        <p:txBody>
          <a:bodyPr/>
          <a:lstStyle>
            <a:lvl1pPr>
              <a:defRPr/>
            </a:lvl1pPr>
          </a:lstStyle>
          <a:p>
            <a:fld id="{FDD55A5D-797D-3B42-912D-17EF55144149}" type="slidenum">
              <a:rPr lang="en-US"/>
              <a:pPr/>
              <a:t>‹#›</a:t>
            </a:fld>
            <a:endParaRPr lang="en-US" dirty="0"/>
          </a:p>
        </p:txBody>
      </p:sp>
    </p:spTree>
    <p:extLst>
      <p:ext uri="{BB962C8B-B14F-4D97-AF65-F5344CB8AC3E}">
        <p14:creationId xmlns:p14="http://schemas.microsoft.com/office/powerpoint/2010/main" val="372347843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2" name="Title 1"/>
          <p:cNvSpPr>
            <a:spLocks noGrp="1"/>
          </p:cNvSpPr>
          <p:nvPr>
            <p:ph type="ctrTitle"/>
          </p:nvPr>
        </p:nvSpPr>
        <p:spPr>
          <a:xfrm>
            <a:off x="540000" y="600000"/>
            <a:ext cx="8064000" cy="566933"/>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540000" y="1152000"/>
            <a:ext cx="8064000" cy="528000"/>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7" name="Content Placeholder 2"/>
          <p:cNvSpPr>
            <a:spLocks noGrp="1"/>
          </p:cNvSpPr>
          <p:nvPr>
            <p:ph idx="13"/>
          </p:nvPr>
        </p:nvSpPr>
        <p:spPr>
          <a:xfrm>
            <a:off x="539999" y="1801477"/>
            <a:ext cx="8064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2726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lums with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8" name="Content Placeholder 2"/>
          <p:cNvSpPr>
            <a:spLocks noGrp="1"/>
          </p:cNvSpPr>
          <p:nvPr>
            <p:ph idx="13"/>
          </p:nvPr>
        </p:nvSpPr>
        <p:spPr>
          <a:xfrm>
            <a:off x="539999" y="1826539"/>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p:cNvSpPr>
            <a:spLocks noGrp="1"/>
          </p:cNvSpPr>
          <p:nvPr>
            <p:ph type="body" sz="quarter" idx="15"/>
          </p:nvPr>
        </p:nvSpPr>
        <p:spPr>
          <a:xfrm>
            <a:off x="4642767" y="5631745"/>
            <a:ext cx="3961234" cy="548216"/>
          </a:xfrm>
        </p:spPr>
        <p:txBody>
          <a:bodyPr lIns="0" tIns="0" anchor="t" anchorCtr="0">
            <a:noAutofit/>
          </a:bodyPr>
          <a:lstStyle>
            <a:lvl1pPr marL="0" indent="0">
              <a:lnSpc>
                <a:spcPts val="720"/>
              </a:lnSpc>
              <a:spcBef>
                <a:spcPts val="0"/>
              </a:spcBef>
              <a:buNone/>
              <a:defRPr sz="600" b="0" i="1" baseline="0">
                <a:solidFill>
                  <a:schemeClr val="tx1">
                    <a:lumMod val="75000"/>
                    <a:lumOff val="2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0" name="Picture Placeholder 2"/>
          <p:cNvSpPr>
            <a:spLocks noGrp="1"/>
          </p:cNvSpPr>
          <p:nvPr>
            <p:ph type="pic" idx="1"/>
          </p:nvPr>
        </p:nvSpPr>
        <p:spPr>
          <a:xfrm>
            <a:off x="4642766" y="1354620"/>
            <a:ext cx="3960000" cy="4086624"/>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11" name="Text Placeholder 4"/>
          <p:cNvSpPr>
            <a:spLocks noGrp="1"/>
          </p:cNvSpPr>
          <p:nvPr>
            <p:ph type="body" sz="quarter" idx="3"/>
          </p:nvPr>
        </p:nvSpPr>
        <p:spPr>
          <a:xfrm>
            <a:off x="4639718" y="539553"/>
            <a:ext cx="3963048" cy="284480"/>
          </a:xfrm>
        </p:spPr>
        <p:txBody>
          <a:bodyPr lIns="0" tIns="0" anchor="t" anchorCtr="0">
            <a:noAutofit/>
          </a:bodyPr>
          <a:lstStyle>
            <a:lvl1pPr marL="0" indent="0">
              <a:buNone/>
              <a:defRPr sz="1200" b="0" i="0" baseline="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2" name="Title 1"/>
          <p:cNvSpPr>
            <a:spLocks noGrp="1"/>
          </p:cNvSpPr>
          <p:nvPr>
            <p:ph type="ctrTitle"/>
          </p:nvPr>
        </p:nvSpPr>
        <p:spPr>
          <a:xfrm>
            <a:off x="540002" y="600000"/>
            <a:ext cx="4023533" cy="589280"/>
          </a:xfrm>
        </p:spPr>
        <p:txBody>
          <a:bodyPr anchor="t" anchorCtr="0"/>
          <a:lstStyle/>
          <a:p>
            <a:r>
              <a:rPr lang="en-US" smtClean="0"/>
              <a:t>Click to edit Master title style</a:t>
            </a:r>
            <a:endParaRPr lang="en-US" dirty="0"/>
          </a:p>
        </p:txBody>
      </p:sp>
      <p:sp>
        <p:nvSpPr>
          <p:cNvPr id="13" name="Subtitle 2"/>
          <p:cNvSpPr>
            <a:spLocks noGrp="1"/>
          </p:cNvSpPr>
          <p:nvPr>
            <p:ph type="subTitle" idx="16"/>
          </p:nvPr>
        </p:nvSpPr>
        <p:spPr>
          <a:xfrm>
            <a:off x="540002" y="1152000"/>
            <a:ext cx="4023533"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20" name="Text Placeholder 4"/>
          <p:cNvSpPr>
            <a:spLocks noGrp="1"/>
          </p:cNvSpPr>
          <p:nvPr>
            <p:ph type="body" sz="quarter" idx="17"/>
          </p:nvPr>
        </p:nvSpPr>
        <p:spPr>
          <a:xfrm>
            <a:off x="4639718" y="798804"/>
            <a:ext cx="3963048" cy="353197"/>
          </a:xfrm>
        </p:spPr>
        <p:txBody>
          <a:bodyPr lIns="0" tIns="0" anchor="t" anchorCtr="0">
            <a:noAutofit/>
          </a:bodyPr>
          <a:lstStyle>
            <a:lvl1pPr marL="0" indent="0">
              <a:buNone/>
              <a:defRPr sz="1200" b="0" i="0" baseline="0">
                <a:solidFill>
                  <a:schemeClr val="tx1">
                    <a:lumMod val="50000"/>
                    <a:lumOff val="50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Tree>
    <p:extLst>
      <p:ext uri="{BB962C8B-B14F-4D97-AF65-F5344CB8AC3E}">
        <p14:creationId xmlns:p14="http://schemas.microsoft.com/office/powerpoint/2010/main" val="3224650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Column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14" name="Content Placeholder 2"/>
          <p:cNvSpPr>
            <a:spLocks noGrp="1"/>
          </p:cNvSpPr>
          <p:nvPr>
            <p:ph idx="13"/>
          </p:nvPr>
        </p:nvSpPr>
        <p:spPr>
          <a:xfrm>
            <a:off x="539999" y="1950722"/>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
        <p:nvSpPr>
          <p:cNvPr id="16" name="Subtitle 2"/>
          <p:cNvSpPr>
            <a:spLocks noGrp="1"/>
          </p:cNvSpPr>
          <p:nvPr>
            <p:ph type="subTitle" idx="16"/>
          </p:nvPr>
        </p:nvSpPr>
        <p:spPr>
          <a:xfrm>
            <a:off x="540000" y="1152000"/>
            <a:ext cx="8064000"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18" name="Content Placeholder 2"/>
          <p:cNvSpPr>
            <a:spLocks noGrp="1"/>
          </p:cNvSpPr>
          <p:nvPr>
            <p:ph idx="17"/>
          </p:nvPr>
        </p:nvSpPr>
        <p:spPr>
          <a:xfrm>
            <a:off x="4644000" y="1959751"/>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485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5" name="Picture Placeholder 2"/>
          <p:cNvSpPr>
            <a:spLocks noGrp="1"/>
          </p:cNvSpPr>
          <p:nvPr>
            <p:ph type="pic" idx="1"/>
          </p:nvPr>
        </p:nvSpPr>
        <p:spPr>
          <a:xfrm>
            <a:off x="540000" y="1704624"/>
            <a:ext cx="8064000" cy="4492979"/>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6" name="Subtitle 2"/>
          <p:cNvSpPr>
            <a:spLocks noGrp="1"/>
          </p:cNvSpPr>
          <p:nvPr>
            <p:ph type="subTitle" idx="13"/>
          </p:nvPr>
        </p:nvSpPr>
        <p:spPr>
          <a:xfrm>
            <a:off x="540000" y="1152002"/>
            <a:ext cx="8064000" cy="451023"/>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370031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14925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ubtitle content">
    <p:spTree>
      <p:nvGrpSpPr>
        <p:cNvPr id="1" name=""/>
        <p:cNvGrpSpPr/>
        <p:nvPr/>
      </p:nvGrpSpPr>
      <p:grpSpPr>
        <a:xfrm>
          <a:off x="0" y="0"/>
          <a:ext cx="0" cy="0"/>
          <a:chOff x="0" y="0"/>
          <a:chExt cx="0" cy="0"/>
        </a:xfrm>
      </p:grpSpPr>
      <p:sp>
        <p:nvSpPr>
          <p:cNvPr id="2" name="Title 1"/>
          <p:cNvSpPr>
            <a:spLocks noGrp="1"/>
          </p:cNvSpPr>
          <p:nvPr>
            <p:ph type="ctrTitle"/>
          </p:nvPr>
        </p:nvSpPr>
        <p:spPr>
          <a:xfrm>
            <a:off x="540000" y="600000"/>
            <a:ext cx="8064000" cy="566933"/>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540000" y="1152000"/>
            <a:ext cx="8064000" cy="528000"/>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7" name="Content Placeholder 2"/>
          <p:cNvSpPr>
            <a:spLocks noGrp="1"/>
          </p:cNvSpPr>
          <p:nvPr>
            <p:ph idx="13"/>
          </p:nvPr>
        </p:nvSpPr>
        <p:spPr>
          <a:xfrm>
            <a:off x="539999" y="1801477"/>
            <a:ext cx="8064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7502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lums with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8" name="Content Placeholder 2"/>
          <p:cNvSpPr>
            <a:spLocks noGrp="1"/>
          </p:cNvSpPr>
          <p:nvPr>
            <p:ph idx="13"/>
          </p:nvPr>
        </p:nvSpPr>
        <p:spPr>
          <a:xfrm>
            <a:off x="539999" y="1826539"/>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p:cNvSpPr>
            <a:spLocks noGrp="1"/>
          </p:cNvSpPr>
          <p:nvPr>
            <p:ph type="body" sz="quarter" idx="15"/>
          </p:nvPr>
        </p:nvSpPr>
        <p:spPr>
          <a:xfrm>
            <a:off x="4642767" y="5631745"/>
            <a:ext cx="3961234" cy="548216"/>
          </a:xfrm>
        </p:spPr>
        <p:txBody>
          <a:bodyPr lIns="0" tIns="0" anchor="t" anchorCtr="0">
            <a:noAutofit/>
          </a:bodyPr>
          <a:lstStyle>
            <a:lvl1pPr marL="0" indent="0">
              <a:lnSpc>
                <a:spcPts val="720"/>
              </a:lnSpc>
              <a:spcBef>
                <a:spcPts val="0"/>
              </a:spcBef>
              <a:buNone/>
              <a:defRPr sz="600" b="0" i="1" baseline="0">
                <a:solidFill>
                  <a:schemeClr val="tx1">
                    <a:lumMod val="75000"/>
                    <a:lumOff val="25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0" name="Picture Placeholder 2"/>
          <p:cNvSpPr>
            <a:spLocks noGrp="1"/>
          </p:cNvSpPr>
          <p:nvPr>
            <p:ph type="pic" idx="1"/>
          </p:nvPr>
        </p:nvSpPr>
        <p:spPr>
          <a:xfrm>
            <a:off x="4642766" y="1354620"/>
            <a:ext cx="3960000" cy="4086624"/>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11" name="Text Placeholder 4"/>
          <p:cNvSpPr>
            <a:spLocks noGrp="1"/>
          </p:cNvSpPr>
          <p:nvPr>
            <p:ph type="body" sz="quarter" idx="3"/>
          </p:nvPr>
        </p:nvSpPr>
        <p:spPr>
          <a:xfrm>
            <a:off x="4639718" y="539553"/>
            <a:ext cx="3963048" cy="284480"/>
          </a:xfrm>
        </p:spPr>
        <p:txBody>
          <a:bodyPr lIns="0" tIns="0" anchor="t" anchorCtr="0">
            <a:noAutofit/>
          </a:bodyPr>
          <a:lstStyle>
            <a:lvl1pPr marL="0" indent="0">
              <a:buNone/>
              <a:defRPr sz="1200" b="0" i="0" baseline="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2" name="Title 1"/>
          <p:cNvSpPr>
            <a:spLocks noGrp="1"/>
          </p:cNvSpPr>
          <p:nvPr>
            <p:ph type="ctrTitle"/>
          </p:nvPr>
        </p:nvSpPr>
        <p:spPr>
          <a:xfrm>
            <a:off x="540002" y="600000"/>
            <a:ext cx="4023533" cy="589280"/>
          </a:xfrm>
        </p:spPr>
        <p:txBody>
          <a:bodyPr anchor="t" anchorCtr="0"/>
          <a:lstStyle/>
          <a:p>
            <a:r>
              <a:rPr lang="en-US" smtClean="0"/>
              <a:t>Click to edit Master title style</a:t>
            </a:r>
            <a:endParaRPr lang="en-US" dirty="0"/>
          </a:p>
        </p:txBody>
      </p:sp>
      <p:sp>
        <p:nvSpPr>
          <p:cNvPr id="13" name="Subtitle 2"/>
          <p:cNvSpPr>
            <a:spLocks noGrp="1"/>
          </p:cNvSpPr>
          <p:nvPr>
            <p:ph type="subTitle" idx="16"/>
          </p:nvPr>
        </p:nvSpPr>
        <p:spPr>
          <a:xfrm>
            <a:off x="540002" y="1152000"/>
            <a:ext cx="4023533"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20" name="Text Placeholder 4"/>
          <p:cNvSpPr>
            <a:spLocks noGrp="1"/>
          </p:cNvSpPr>
          <p:nvPr>
            <p:ph type="body" sz="quarter" idx="17"/>
          </p:nvPr>
        </p:nvSpPr>
        <p:spPr>
          <a:xfrm>
            <a:off x="4639718" y="798804"/>
            <a:ext cx="3963048" cy="353197"/>
          </a:xfrm>
        </p:spPr>
        <p:txBody>
          <a:bodyPr lIns="0" tIns="0" anchor="t" anchorCtr="0">
            <a:noAutofit/>
          </a:bodyPr>
          <a:lstStyle>
            <a:lvl1pPr marL="0" indent="0">
              <a:buNone/>
              <a:defRPr sz="1200" b="0" i="0" baseline="0">
                <a:solidFill>
                  <a:schemeClr val="tx1">
                    <a:lumMod val="50000"/>
                    <a:lumOff val="50000"/>
                  </a:schemeClr>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753652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2 Column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14" name="Content Placeholder 2"/>
          <p:cNvSpPr>
            <a:spLocks noGrp="1"/>
          </p:cNvSpPr>
          <p:nvPr>
            <p:ph idx="13"/>
          </p:nvPr>
        </p:nvSpPr>
        <p:spPr>
          <a:xfrm>
            <a:off x="539999" y="1950722"/>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
        <p:nvSpPr>
          <p:cNvPr id="16" name="Subtitle 2"/>
          <p:cNvSpPr>
            <a:spLocks noGrp="1"/>
          </p:cNvSpPr>
          <p:nvPr>
            <p:ph type="subTitle" idx="16"/>
          </p:nvPr>
        </p:nvSpPr>
        <p:spPr>
          <a:xfrm>
            <a:off x="540000" y="1152000"/>
            <a:ext cx="8064000" cy="576000"/>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18" name="Content Placeholder 2"/>
          <p:cNvSpPr>
            <a:spLocks noGrp="1"/>
          </p:cNvSpPr>
          <p:nvPr>
            <p:ph idx="17"/>
          </p:nvPr>
        </p:nvSpPr>
        <p:spPr>
          <a:xfrm>
            <a:off x="4644000" y="1959751"/>
            <a:ext cx="3960000" cy="4201724"/>
          </a:xfrm>
        </p:spPr>
        <p:txBody>
          <a:bodyPr lIns="0">
            <a:noAutofit/>
          </a:bodyPr>
          <a:lstStyle>
            <a:lvl1pPr marL="0" indent="0">
              <a:buFontTx/>
              <a:buNone/>
              <a:defRPr sz="1800"/>
            </a:lvl1pPr>
            <a:lvl2pPr marL="0" indent="0">
              <a:spcBef>
                <a:spcPts val="0"/>
              </a:spcBef>
              <a:buFontTx/>
              <a:buNone/>
              <a:defRPr sz="1800" baseline="0">
                <a:solidFill>
                  <a:schemeClr val="tx1">
                    <a:lumMod val="50000"/>
                    <a:lumOff val="50000"/>
                  </a:schemeClr>
                </a:solidFill>
              </a:defRPr>
            </a:lvl2pPr>
            <a:lvl3pPr marL="0" indent="0">
              <a:spcBef>
                <a:spcPts val="0"/>
              </a:spcBef>
              <a:buFontTx/>
              <a:buNone/>
              <a:defRPr sz="1500" baseline="0"/>
            </a:lvl3pPr>
            <a:lvl4pPr marL="274313" indent="-137156">
              <a:spcBef>
                <a:spcPts val="0"/>
              </a:spcBef>
              <a:buFont typeface="Lucida Grande"/>
              <a:buChar char="&gt;"/>
              <a:defRPr sz="1500">
                <a:solidFill>
                  <a:schemeClr val="tx1">
                    <a:lumMod val="50000"/>
                    <a:lumOff val="50000"/>
                  </a:schemeClr>
                </a:solidFill>
              </a:defRPr>
            </a:lvl4pPr>
            <a:lvl5pPr marL="457189" indent="-137156">
              <a:buFont typeface="Lucida Grande"/>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4348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
        <p:nvSpPr>
          <p:cNvPr id="5" name="Picture Placeholder 2"/>
          <p:cNvSpPr>
            <a:spLocks noGrp="1"/>
          </p:cNvSpPr>
          <p:nvPr>
            <p:ph type="pic" idx="1"/>
          </p:nvPr>
        </p:nvSpPr>
        <p:spPr>
          <a:xfrm>
            <a:off x="540000" y="1704624"/>
            <a:ext cx="8064000" cy="4492979"/>
          </a:xfrm>
          <a:solidFill>
            <a:schemeClr val="accent1">
              <a:lumMod val="20000"/>
              <a:lumOff val="80000"/>
            </a:schemeClr>
          </a:solidFill>
        </p:spPr>
        <p:txBody>
          <a:bodyPr>
            <a:normAutofit/>
          </a:bodyPr>
          <a:lstStyle>
            <a:lvl1pPr marL="0" indent="0">
              <a:buNone/>
              <a:defRPr sz="18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6" name="Subtitle 2"/>
          <p:cNvSpPr>
            <a:spLocks noGrp="1"/>
          </p:cNvSpPr>
          <p:nvPr>
            <p:ph type="subTitle" idx="13"/>
          </p:nvPr>
        </p:nvSpPr>
        <p:spPr>
          <a:xfrm>
            <a:off x="540000" y="1152002"/>
            <a:ext cx="8064000" cy="451023"/>
          </a:xfrm>
        </p:spPr>
        <p:txBody>
          <a:bodyPr lIns="0" tIns="0"/>
          <a:lstStyle>
            <a:lvl1pPr marL="0" indent="0" algn="l">
              <a:buNone/>
              <a:defRPr sz="1800">
                <a:solidFill>
                  <a:schemeClr val="tx1">
                    <a:lumMod val="50000"/>
                    <a:lumOff val="50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540000" y="600000"/>
            <a:ext cx="8064000" cy="589280"/>
          </a:xfrm>
        </p:spPr>
        <p:txBody>
          <a:bodyPr anchor="t" anchorCtr="0"/>
          <a:lstStyle/>
          <a:p>
            <a:r>
              <a:rPr lang="en-US" smtClean="0"/>
              <a:t>Click to edit Master title style</a:t>
            </a:r>
            <a:endParaRPr lang="en-US" dirty="0"/>
          </a:p>
        </p:txBody>
      </p:sp>
    </p:spTree>
    <p:extLst>
      <p:ext uri="{BB962C8B-B14F-4D97-AF65-F5344CB8AC3E}">
        <p14:creationId xmlns:p14="http://schemas.microsoft.com/office/powerpoint/2010/main" val="4015827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1E3EDB-D7EB-F14E-A6D1-748C03EC5EDC}"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94592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659563" y="6538913"/>
            <a:ext cx="1485900" cy="252412"/>
          </a:xfrm>
          <a:prstGeom prst="rect">
            <a:avLst/>
          </a:prstGeom>
        </p:spPr>
        <p:txBody>
          <a:bodyPr/>
          <a:lstStyle>
            <a:lvl1pPr>
              <a:defRPr/>
            </a:lvl1pPr>
          </a:lstStyle>
          <a:p>
            <a:fld id="{98B19548-3730-694C-B06E-C0054DACE674}" type="datetime1">
              <a:rPr lang="en-US"/>
              <a:pPr/>
              <a:t>7/21/2018</a:t>
            </a:fld>
            <a:endParaRPr lang="en-US" dirty="0"/>
          </a:p>
        </p:txBody>
      </p:sp>
      <p:sp>
        <p:nvSpPr>
          <p:cNvPr id="8" name="Footer Placeholder 7"/>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9" name="Slide Number Placeholder 8"/>
          <p:cNvSpPr>
            <a:spLocks noGrp="1"/>
          </p:cNvSpPr>
          <p:nvPr>
            <p:ph type="sldNum" sz="quarter" idx="12"/>
          </p:nvPr>
        </p:nvSpPr>
        <p:spPr>
          <a:xfrm>
            <a:off x="8243888" y="6538913"/>
            <a:ext cx="442912" cy="252412"/>
          </a:xfrm>
          <a:prstGeom prst="rect">
            <a:avLst/>
          </a:prstGeom>
        </p:spPr>
        <p:txBody>
          <a:bodyPr/>
          <a:lstStyle>
            <a:lvl1pPr>
              <a:defRPr/>
            </a:lvl1pPr>
          </a:lstStyle>
          <a:p>
            <a:fld id="{4CB3AE57-2490-6F4E-AC8A-2C24FCAF8EDC}" type="slidenum">
              <a:rPr lang="en-US"/>
              <a:pPr/>
              <a:t>‹#›</a:t>
            </a:fld>
            <a:endParaRPr lang="en-US" dirty="0"/>
          </a:p>
        </p:txBody>
      </p:sp>
    </p:spTree>
    <p:extLst>
      <p:ext uri="{BB962C8B-B14F-4D97-AF65-F5344CB8AC3E}">
        <p14:creationId xmlns:p14="http://schemas.microsoft.com/office/powerpoint/2010/main" val="6143425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490537"/>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659563" y="6538913"/>
            <a:ext cx="1485900" cy="252412"/>
          </a:xfrm>
          <a:prstGeom prst="rect">
            <a:avLst/>
          </a:prstGeom>
        </p:spPr>
        <p:txBody>
          <a:bodyPr/>
          <a:lstStyle>
            <a:lvl1pPr>
              <a:defRPr/>
            </a:lvl1pPr>
          </a:lstStyle>
          <a:p>
            <a:fld id="{9ED8FA89-DF82-8F48-B8D2-C8F357B3FC0E}" type="datetime1">
              <a:rPr lang="en-US"/>
              <a:pPr/>
              <a:t>7/21/2018</a:t>
            </a:fld>
            <a:endParaRPr lang="en-US" dirty="0"/>
          </a:p>
        </p:txBody>
      </p:sp>
      <p:sp>
        <p:nvSpPr>
          <p:cNvPr id="4" name="Footer Placeholder 3"/>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5" name="Slide Number Placeholder 4"/>
          <p:cNvSpPr>
            <a:spLocks noGrp="1"/>
          </p:cNvSpPr>
          <p:nvPr>
            <p:ph type="sldNum" sz="quarter" idx="12"/>
          </p:nvPr>
        </p:nvSpPr>
        <p:spPr>
          <a:xfrm>
            <a:off x="8243888" y="6538913"/>
            <a:ext cx="442912" cy="252412"/>
          </a:xfrm>
          <a:prstGeom prst="rect">
            <a:avLst/>
          </a:prstGeom>
        </p:spPr>
        <p:txBody>
          <a:bodyPr/>
          <a:lstStyle>
            <a:lvl1pPr>
              <a:defRPr/>
            </a:lvl1pPr>
          </a:lstStyle>
          <a:p>
            <a:fld id="{70403461-8A86-F74F-8111-93934A3A7986}" type="slidenum">
              <a:rPr lang="en-US"/>
              <a:pPr/>
              <a:t>‹#›</a:t>
            </a:fld>
            <a:endParaRPr lang="en-US" dirty="0"/>
          </a:p>
        </p:txBody>
      </p:sp>
    </p:spTree>
    <p:extLst>
      <p:ext uri="{BB962C8B-B14F-4D97-AF65-F5344CB8AC3E}">
        <p14:creationId xmlns:p14="http://schemas.microsoft.com/office/powerpoint/2010/main" val="66945901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59563" y="6538913"/>
            <a:ext cx="1485900" cy="252412"/>
          </a:xfrm>
          <a:prstGeom prst="rect">
            <a:avLst/>
          </a:prstGeom>
        </p:spPr>
        <p:txBody>
          <a:bodyPr/>
          <a:lstStyle>
            <a:lvl1pPr>
              <a:defRPr/>
            </a:lvl1pPr>
          </a:lstStyle>
          <a:p>
            <a:fld id="{F4C1712B-0E09-1044-A31B-64ECE45AF06C}" type="datetime1">
              <a:rPr lang="en-US"/>
              <a:pPr/>
              <a:t>7/21/2018</a:t>
            </a:fld>
            <a:endParaRPr lang="en-US" dirty="0"/>
          </a:p>
        </p:txBody>
      </p:sp>
      <p:sp>
        <p:nvSpPr>
          <p:cNvPr id="3" name="Footer Placeholder 2"/>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4" name="Slide Number Placeholder 3"/>
          <p:cNvSpPr>
            <a:spLocks noGrp="1"/>
          </p:cNvSpPr>
          <p:nvPr>
            <p:ph type="sldNum" sz="quarter" idx="12"/>
          </p:nvPr>
        </p:nvSpPr>
        <p:spPr>
          <a:xfrm>
            <a:off x="8243888" y="6538913"/>
            <a:ext cx="442912" cy="252412"/>
          </a:xfrm>
          <a:prstGeom prst="rect">
            <a:avLst/>
          </a:prstGeom>
        </p:spPr>
        <p:txBody>
          <a:bodyPr/>
          <a:lstStyle>
            <a:lvl1pPr>
              <a:defRPr/>
            </a:lvl1pPr>
          </a:lstStyle>
          <a:p>
            <a:fld id="{C3E62BB0-06A0-E54A-BD79-4D5DF90195A7}" type="slidenum">
              <a:rPr lang="en-US"/>
              <a:pPr/>
              <a:t>‹#›</a:t>
            </a:fld>
            <a:endParaRPr lang="en-US" dirty="0"/>
          </a:p>
        </p:txBody>
      </p:sp>
    </p:spTree>
    <p:extLst>
      <p:ext uri="{BB962C8B-B14F-4D97-AF65-F5344CB8AC3E}">
        <p14:creationId xmlns:p14="http://schemas.microsoft.com/office/powerpoint/2010/main" val="319137957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59563" y="6538913"/>
            <a:ext cx="1485900" cy="252412"/>
          </a:xfrm>
          <a:prstGeom prst="rect">
            <a:avLst/>
          </a:prstGeom>
        </p:spPr>
        <p:txBody>
          <a:bodyPr/>
          <a:lstStyle>
            <a:lvl1pPr>
              <a:defRPr/>
            </a:lvl1pPr>
          </a:lstStyle>
          <a:p>
            <a:fld id="{56F46950-606E-9C49-A55A-625A6F8E9417}" type="datetime1">
              <a:rPr lang="en-US"/>
              <a:pPr/>
              <a:t>7/21/2018</a:t>
            </a:fld>
            <a:endParaRPr lang="en-US" dirty="0"/>
          </a:p>
        </p:txBody>
      </p:sp>
      <p:sp>
        <p:nvSpPr>
          <p:cNvPr id="6" name="Footer Placeholder 5"/>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7" name="Slide Number Placeholder 6"/>
          <p:cNvSpPr>
            <a:spLocks noGrp="1"/>
          </p:cNvSpPr>
          <p:nvPr>
            <p:ph type="sldNum" sz="quarter" idx="12"/>
          </p:nvPr>
        </p:nvSpPr>
        <p:spPr>
          <a:xfrm>
            <a:off x="8243888" y="6538913"/>
            <a:ext cx="442912" cy="252412"/>
          </a:xfrm>
          <a:prstGeom prst="rect">
            <a:avLst/>
          </a:prstGeom>
        </p:spPr>
        <p:txBody>
          <a:bodyPr/>
          <a:lstStyle>
            <a:lvl1pPr>
              <a:defRPr/>
            </a:lvl1pPr>
          </a:lstStyle>
          <a:p>
            <a:fld id="{9CEE9D20-19FA-914F-9631-1481C5D5B1B2}" type="slidenum">
              <a:rPr lang="en-US"/>
              <a:pPr/>
              <a:t>‹#›</a:t>
            </a:fld>
            <a:endParaRPr lang="en-US" dirty="0"/>
          </a:p>
        </p:txBody>
      </p:sp>
    </p:spTree>
    <p:extLst>
      <p:ext uri="{BB962C8B-B14F-4D97-AF65-F5344CB8AC3E}">
        <p14:creationId xmlns:p14="http://schemas.microsoft.com/office/powerpoint/2010/main" val="227274313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59563" y="6538913"/>
            <a:ext cx="1485900" cy="252412"/>
          </a:xfrm>
          <a:prstGeom prst="rect">
            <a:avLst/>
          </a:prstGeom>
        </p:spPr>
        <p:txBody>
          <a:bodyPr/>
          <a:lstStyle>
            <a:lvl1pPr>
              <a:defRPr/>
            </a:lvl1pPr>
          </a:lstStyle>
          <a:p>
            <a:fld id="{62CA6DF0-18A2-584A-B5C0-50AFEE7D8D96}" type="datetime1">
              <a:rPr lang="en-US"/>
              <a:pPr/>
              <a:t>7/21/2018</a:t>
            </a:fld>
            <a:endParaRPr lang="en-US" dirty="0"/>
          </a:p>
        </p:txBody>
      </p:sp>
      <p:sp>
        <p:nvSpPr>
          <p:cNvPr id="6" name="Footer Placeholder 5"/>
          <p:cNvSpPr>
            <a:spLocks noGrp="1"/>
          </p:cNvSpPr>
          <p:nvPr>
            <p:ph type="ftr" sz="quarter" idx="11"/>
          </p:nvPr>
        </p:nvSpPr>
        <p:spPr>
          <a:xfrm>
            <a:off x="468313" y="6538913"/>
            <a:ext cx="5973762" cy="252412"/>
          </a:xfrm>
          <a:prstGeom prst="rect">
            <a:avLst/>
          </a:prstGeom>
        </p:spPr>
        <p:txBody>
          <a:bodyPr/>
          <a:lstStyle>
            <a:lvl1pPr>
              <a:defRPr/>
            </a:lvl1pPr>
          </a:lstStyle>
          <a:p>
            <a:r>
              <a:rPr lang="en-US" dirty="0"/>
              <a:t>www.britishcouncil.org</a:t>
            </a:r>
          </a:p>
        </p:txBody>
      </p:sp>
      <p:sp>
        <p:nvSpPr>
          <p:cNvPr id="7" name="Slide Number Placeholder 6"/>
          <p:cNvSpPr>
            <a:spLocks noGrp="1"/>
          </p:cNvSpPr>
          <p:nvPr>
            <p:ph type="sldNum" sz="quarter" idx="12"/>
          </p:nvPr>
        </p:nvSpPr>
        <p:spPr>
          <a:xfrm>
            <a:off x="8243888" y="6538913"/>
            <a:ext cx="442912" cy="252412"/>
          </a:xfrm>
          <a:prstGeom prst="rect">
            <a:avLst/>
          </a:prstGeom>
        </p:spPr>
        <p:txBody>
          <a:bodyPr/>
          <a:lstStyle>
            <a:lvl1pPr>
              <a:defRPr/>
            </a:lvl1pPr>
          </a:lstStyle>
          <a:p>
            <a:fld id="{F44EFD04-7F21-A346-91BE-61B2C475F725}" type="slidenum">
              <a:rPr lang="en-US"/>
              <a:pPr/>
              <a:t>‹#›</a:t>
            </a:fld>
            <a:endParaRPr lang="en-US" dirty="0"/>
          </a:p>
        </p:txBody>
      </p:sp>
    </p:spTree>
    <p:extLst>
      <p:ext uri="{BB962C8B-B14F-4D97-AF65-F5344CB8AC3E}">
        <p14:creationId xmlns:p14="http://schemas.microsoft.com/office/powerpoint/2010/main" val="379351259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2.xml"/><Relationship Id="rId5" Type="http://schemas.openxmlformats.org/officeDocument/2006/relationships/slideLayout" Target="../slideLayouts/slideLayout17.xml"/><Relationship Id="rId10" Type="http://schemas.openxmlformats.org/officeDocument/2006/relationships/vmlDrawing" Target="../drawings/vmlDrawing2.vml"/><Relationship Id="rId4" Type="http://schemas.openxmlformats.org/officeDocument/2006/relationships/slideLayout" Target="../slideLayouts/slideLayout16.xml"/><Relationship Id="rId9" Type="http://schemas.openxmlformats.org/officeDocument/2006/relationships/theme" Target="../theme/theme2.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ags" Target="../tags/tag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vmlDrawing" Target="../drawings/vmlDrawing4.v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1.emf"/><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75" r:id="rId12"/>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hf hdr="0" dt="0"/>
  <p:txStyles>
    <p:titleStyle>
      <a:lvl1pPr algn="l" rtl="0" eaLnBrk="1" fontAlgn="base" hangingPunct="1">
        <a:lnSpc>
          <a:spcPts val="5000"/>
        </a:lnSpc>
        <a:spcBef>
          <a:spcPct val="0"/>
        </a:spcBef>
        <a:spcAft>
          <a:spcPct val="0"/>
        </a:spcAft>
        <a:defRPr sz="2800" b="1">
          <a:solidFill>
            <a:schemeClr val="tx2"/>
          </a:solidFill>
          <a:latin typeface="+mj-lt"/>
          <a:ea typeface="+mj-ea"/>
          <a:cs typeface="+mj-cs"/>
        </a:defRPr>
      </a:lvl1pPr>
      <a:lvl2pPr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2pPr>
      <a:lvl3pPr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3pPr>
      <a:lvl4pPr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4pPr>
      <a:lvl5pPr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5pPr>
      <a:lvl6pPr marL="457200"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6pPr>
      <a:lvl7pPr marL="914400"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7pPr>
      <a:lvl8pPr marL="1371600"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8pPr>
      <a:lvl9pPr marL="1828800" algn="l" rtl="0" eaLnBrk="1" fontAlgn="base" hangingPunct="1">
        <a:lnSpc>
          <a:spcPts val="5000"/>
        </a:lnSpc>
        <a:spcBef>
          <a:spcPct val="0"/>
        </a:spcBef>
        <a:spcAft>
          <a:spcPct val="0"/>
        </a:spcAft>
        <a:defRPr sz="2800" b="1">
          <a:solidFill>
            <a:schemeClr val="tx2"/>
          </a:solidFill>
          <a:latin typeface="Arial" charset="0"/>
          <a:ea typeface="ＭＳ Ｐゴシック" charset="0"/>
        </a:defRPr>
      </a:lvl9pPr>
    </p:titleStyle>
    <p:bodyStyle>
      <a:lvl1pPr algn="l" rtl="0" eaLnBrk="1" fontAlgn="base" hangingPunct="1">
        <a:lnSpc>
          <a:spcPts val="2800"/>
        </a:lnSpc>
        <a:spcBef>
          <a:spcPct val="0"/>
        </a:spcBef>
        <a:spcAft>
          <a:spcPts val="1400"/>
        </a:spcAft>
        <a:defRPr sz="2100">
          <a:solidFill>
            <a:schemeClr val="tx1"/>
          </a:solidFill>
          <a:latin typeface="+mn-lt"/>
          <a:ea typeface="+mn-ea"/>
          <a:cs typeface="+mn-cs"/>
        </a:defRPr>
      </a:lvl1pPr>
      <a:lvl2pPr marL="803275" indent="4763" algn="l" rtl="0" eaLnBrk="1" fontAlgn="base" hangingPunct="1">
        <a:lnSpc>
          <a:spcPts val="2800"/>
        </a:lnSpc>
        <a:spcBef>
          <a:spcPct val="0"/>
        </a:spcBef>
        <a:spcAft>
          <a:spcPct val="0"/>
        </a:spcAft>
        <a:defRPr sz="2100">
          <a:solidFill>
            <a:schemeClr val="tx1"/>
          </a:solidFill>
          <a:latin typeface="+mn-lt"/>
          <a:ea typeface="+mn-ea"/>
        </a:defRPr>
      </a:lvl2pPr>
      <a:lvl3pPr marL="1697038" indent="-358775" algn="l" rtl="0" eaLnBrk="1" fontAlgn="base" hangingPunct="1">
        <a:lnSpc>
          <a:spcPts val="2800"/>
        </a:lnSpc>
        <a:spcBef>
          <a:spcPct val="0"/>
        </a:spcBef>
        <a:spcAft>
          <a:spcPct val="0"/>
        </a:spcAft>
        <a:defRPr sz="2100">
          <a:solidFill>
            <a:schemeClr val="tx1"/>
          </a:solidFill>
          <a:latin typeface="+mn-lt"/>
          <a:ea typeface="+mn-ea"/>
        </a:defRPr>
      </a:lvl3pPr>
      <a:lvl4pPr marL="2225675" indent="-349250" algn="l" rtl="0" eaLnBrk="1" fontAlgn="base" hangingPunct="1">
        <a:lnSpc>
          <a:spcPts val="2800"/>
        </a:lnSpc>
        <a:spcBef>
          <a:spcPct val="0"/>
        </a:spcBef>
        <a:spcAft>
          <a:spcPct val="0"/>
        </a:spcAft>
        <a:defRPr sz="2100">
          <a:solidFill>
            <a:schemeClr val="tx1"/>
          </a:solidFill>
          <a:latin typeface="+mn-lt"/>
          <a:ea typeface="+mn-ea"/>
        </a:defRPr>
      </a:lvl4pPr>
      <a:lvl5pPr marL="2770188" indent="-365125" algn="l" rtl="0" eaLnBrk="1" fontAlgn="base" hangingPunct="1">
        <a:lnSpc>
          <a:spcPts val="2800"/>
        </a:lnSpc>
        <a:spcBef>
          <a:spcPct val="0"/>
        </a:spcBef>
        <a:spcAft>
          <a:spcPct val="0"/>
        </a:spcAft>
        <a:defRPr sz="2100">
          <a:solidFill>
            <a:schemeClr val="tx1"/>
          </a:solidFill>
          <a:latin typeface="+mn-lt"/>
          <a:ea typeface="+mn-ea"/>
        </a:defRPr>
      </a:lvl5pPr>
      <a:lvl6pPr marL="3227388" indent="-365125" algn="l" rtl="0" eaLnBrk="1" fontAlgn="base" hangingPunct="1">
        <a:lnSpc>
          <a:spcPts val="2800"/>
        </a:lnSpc>
        <a:spcBef>
          <a:spcPct val="0"/>
        </a:spcBef>
        <a:spcAft>
          <a:spcPct val="0"/>
        </a:spcAft>
        <a:defRPr sz="2100">
          <a:solidFill>
            <a:schemeClr val="tx1"/>
          </a:solidFill>
          <a:latin typeface="+mn-lt"/>
          <a:ea typeface="+mn-ea"/>
        </a:defRPr>
      </a:lvl6pPr>
      <a:lvl7pPr marL="3684588" indent="-365125" algn="l" rtl="0" eaLnBrk="1" fontAlgn="base" hangingPunct="1">
        <a:lnSpc>
          <a:spcPts val="2800"/>
        </a:lnSpc>
        <a:spcBef>
          <a:spcPct val="0"/>
        </a:spcBef>
        <a:spcAft>
          <a:spcPct val="0"/>
        </a:spcAft>
        <a:defRPr sz="2100">
          <a:solidFill>
            <a:schemeClr val="tx1"/>
          </a:solidFill>
          <a:latin typeface="+mn-lt"/>
          <a:ea typeface="+mn-ea"/>
        </a:defRPr>
      </a:lvl7pPr>
      <a:lvl8pPr marL="4141788" indent="-365125" algn="l" rtl="0" eaLnBrk="1" fontAlgn="base" hangingPunct="1">
        <a:lnSpc>
          <a:spcPts val="2800"/>
        </a:lnSpc>
        <a:spcBef>
          <a:spcPct val="0"/>
        </a:spcBef>
        <a:spcAft>
          <a:spcPct val="0"/>
        </a:spcAft>
        <a:defRPr sz="2100">
          <a:solidFill>
            <a:schemeClr val="tx1"/>
          </a:solidFill>
          <a:latin typeface="+mn-lt"/>
          <a:ea typeface="+mn-ea"/>
        </a:defRPr>
      </a:lvl8pPr>
      <a:lvl9pPr marL="4598988" indent="-365125" algn="l" rtl="0" eaLnBrk="1" fontAlgn="base" hangingPunct="1">
        <a:lnSpc>
          <a:spcPts val="2800"/>
        </a:lnSpc>
        <a:spcBef>
          <a:spcPct val="0"/>
        </a:spcBef>
        <a:spcAft>
          <a:spcPct val="0"/>
        </a:spcAft>
        <a:defRPr sz="21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1"/>
            </p:custDataLst>
            <p:ext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spid="_x0000_s1088"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9" y="2118"/>
                        <a:ext cx="1587" cy="2116"/>
                      </a:xfrm>
                      <a:prstGeom prst="rect">
                        <a:avLst/>
                      </a:prstGeom>
                    </p:spPr>
                  </p:pic>
                </p:oleObj>
              </mc:Fallback>
            </mc:AlternateContent>
          </a:graphicData>
        </a:graphic>
      </p:graphicFrame>
      <p:sp>
        <p:nvSpPr>
          <p:cNvPr id="2" name="Title Placeholder 1"/>
          <p:cNvSpPr>
            <a:spLocks noGrp="1"/>
          </p:cNvSpPr>
          <p:nvPr>
            <p:ph type="title"/>
          </p:nvPr>
        </p:nvSpPr>
        <p:spPr>
          <a:xfrm>
            <a:off x="541870" y="600000"/>
            <a:ext cx="8064000" cy="1143000"/>
          </a:xfrm>
          <a:prstGeom prst="rect">
            <a:avLst/>
          </a:prstGeom>
        </p:spPr>
        <p:txBody>
          <a:bodyPr vert="horz" lIns="0" tIns="0" rIns="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40000" y="1801476"/>
            <a:ext cx="8064000" cy="4525963"/>
          </a:xfrm>
          <a:prstGeom prst="rect">
            <a:avLst/>
          </a:prstGeom>
        </p:spPr>
        <p:txBody>
          <a:bodyPr vert="horz" lIns="0" tIns="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33775"/>
            <a:ext cx="2133600" cy="365125"/>
          </a:xfrm>
          <a:prstGeom prst="rect">
            <a:avLst/>
          </a:prstGeom>
        </p:spPr>
        <p:txBody>
          <a:bodyPr vert="horz" lIns="91440" tIns="45720" rIns="91440" bIns="45720" rtlCol="0" anchor="ctr"/>
          <a:lstStyle>
            <a:lvl1pPr algn="r">
              <a:tabLst>
                <a:tab pos="1163638" algn="l"/>
              </a:tabLst>
              <a:defRPr sz="1000">
                <a:solidFill>
                  <a:schemeClr val="bg1">
                    <a:lumMod val="75000"/>
                  </a:schemeClr>
                </a:solidFill>
                <a:latin typeface="Arial"/>
                <a:cs typeface="Arial"/>
              </a:defRPr>
            </a:lvl1pPr>
          </a:lstStyle>
          <a:p>
            <a:pPr defTabSz="457200" fontAlgn="auto">
              <a:spcBef>
                <a:spcPts val="0"/>
              </a:spcBef>
              <a:spcAft>
                <a:spcPts val="0"/>
              </a:spcAft>
            </a:pPr>
            <a:fld id="{1D1E3EDB-D7EB-F14E-A6D1-748C03EC5EDC}" type="slidenum">
              <a:rPr lang="en-US" smtClean="0">
                <a:solidFill>
                  <a:prstClr val="white">
                    <a:lumMod val="75000"/>
                  </a:prstClr>
                </a:solidFill>
                <a:ea typeface="+mn-ea"/>
              </a:rPr>
              <a:pPr defTabSz="457200" fontAlgn="auto">
                <a:spcBef>
                  <a:spcPts val="0"/>
                </a:spcBef>
                <a:spcAft>
                  <a:spcPts val="0"/>
                </a:spcAft>
              </a:pPr>
              <a:t>‹#›</a:t>
            </a:fld>
            <a:endParaRPr lang="en-US" dirty="0">
              <a:solidFill>
                <a:prstClr val="white">
                  <a:lumMod val="75000"/>
                </a:prstClr>
              </a:solidFill>
              <a:ea typeface="+mn-ea"/>
            </a:endParaRPr>
          </a:p>
        </p:txBody>
      </p:sp>
      <p:pic>
        <p:nvPicPr>
          <p:cNvPr id="7" name="Picture 6"/>
          <p:cNvPicPr>
            <a:picLocks noChangeAspect="1"/>
          </p:cNvPicPr>
          <p:nvPr userDrawn="1"/>
        </p:nvPicPr>
        <p:blipFill>
          <a:blip r:embed="rId14"/>
          <a:stretch>
            <a:fillRect/>
          </a:stretch>
        </p:blipFill>
        <p:spPr>
          <a:xfrm>
            <a:off x="540000" y="6398400"/>
            <a:ext cx="7635600" cy="234379"/>
          </a:xfrm>
          <a:prstGeom prst="rect">
            <a:avLst/>
          </a:prstGeom>
        </p:spPr>
      </p:pic>
      <p:sp>
        <p:nvSpPr>
          <p:cNvPr id="11" name="TextBox 10"/>
          <p:cNvSpPr txBox="1"/>
          <p:nvPr userDrawn="1"/>
        </p:nvSpPr>
        <p:spPr>
          <a:xfrm>
            <a:off x="0" y="0"/>
            <a:ext cx="9162000" cy="369332"/>
          </a:xfrm>
          <a:prstGeom prst="rect">
            <a:avLst/>
          </a:prstGeom>
          <a:solidFill>
            <a:srgbClr val="003F72"/>
          </a:solidFill>
        </p:spPr>
        <p:txBody>
          <a:bodyPr wrap="square" rtlCol="0">
            <a:spAutoFit/>
          </a:bodyPr>
          <a:lstStyle/>
          <a:p>
            <a:pPr defTabSz="457200" fontAlgn="auto">
              <a:spcBef>
                <a:spcPts val="0"/>
              </a:spcBef>
              <a:spcAft>
                <a:spcPts val="0"/>
              </a:spcAft>
            </a:pPr>
            <a:endParaRPr lang="en-US" sz="1800" dirty="0">
              <a:solidFill>
                <a:prstClr val="black"/>
              </a:solidFill>
              <a:latin typeface="Arial"/>
              <a:ea typeface="+mn-ea"/>
            </a:endParaRPr>
          </a:p>
        </p:txBody>
      </p:sp>
    </p:spTree>
    <p:extLst>
      <p:ext uri="{BB962C8B-B14F-4D97-AF65-F5344CB8AC3E}">
        <p14:creationId xmlns:p14="http://schemas.microsoft.com/office/powerpoint/2010/main" val="271305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hdr="0" ftr="0" dt="0"/>
  <p:txStyles>
    <p:titleStyle>
      <a:lvl1pPr algn="l" defTabSz="457200" rtl="0" eaLnBrk="1" latinLnBrk="0" hangingPunct="1">
        <a:spcBef>
          <a:spcPct val="0"/>
        </a:spcBef>
        <a:buNone/>
        <a:defRPr sz="2400" kern="1200" baseline="0">
          <a:solidFill>
            <a:schemeClr val="tx1"/>
          </a:solidFill>
          <a:latin typeface="Arial"/>
          <a:ea typeface="+mj-ea"/>
          <a:cs typeface="+mj-cs"/>
        </a:defRPr>
      </a:lvl1pPr>
    </p:titleStyle>
    <p:bodyStyle>
      <a:lvl1pPr marL="0" indent="0" algn="l" defTabSz="457200" rtl="0" eaLnBrk="1" latinLnBrk="0" hangingPunct="1">
        <a:lnSpc>
          <a:spcPts val="1900"/>
        </a:lnSpc>
        <a:spcBef>
          <a:spcPts val="0"/>
        </a:spcBef>
        <a:buFontTx/>
        <a:buNone/>
        <a:defRPr sz="1800" kern="1200" baseline="0">
          <a:solidFill>
            <a:schemeClr val="tx1"/>
          </a:solidFill>
          <a:latin typeface="+mn-lt"/>
          <a:ea typeface="+mn-ea"/>
          <a:cs typeface="+mn-cs"/>
        </a:defRPr>
      </a:lvl1pPr>
      <a:lvl2pPr marL="0" indent="0" algn="l" defTabSz="457200" rtl="0" eaLnBrk="1" latinLnBrk="0" hangingPunct="1">
        <a:lnSpc>
          <a:spcPts val="1900"/>
        </a:lnSpc>
        <a:spcBef>
          <a:spcPts val="0"/>
        </a:spcBef>
        <a:buFontTx/>
        <a:buNone/>
        <a:defRPr sz="1800" kern="1200">
          <a:solidFill>
            <a:schemeClr val="tx1">
              <a:lumMod val="50000"/>
              <a:lumOff val="50000"/>
            </a:schemeClr>
          </a:solidFill>
          <a:latin typeface="Arial"/>
          <a:ea typeface="+mn-ea"/>
          <a:cs typeface="+mn-cs"/>
        </a:defRPr>
      </a:lvl2pPr>
      <a:lvl3pPr marL="0" indent="0" algn="l" defTabSz="457200" rtl="0" eaLnBrk="1" latinLnBrk="0" hangingPunct="1">
        <a:lnSpc>
          <a:spcPts val="1700"/>
        </a:lnSpc>
        <a:spcBef>
          <a:spcPts val="0"/>
        </a:spcBef>
        <a:buFontTx/>
        <a:buNone/>
        <a:defRPr sz="1600" kern="1200" baseline="0">
          <a:solidFill>
            <a:schemeClr val="tx1"/>
          </a:solidFill>
          <a:latin typeface="Arial"/>
          <a:ea typeface="+mn-ea"/>
          <a:cs typeface="+mn-cs"/>
        </a:defRPr>
      </a:lvl3pPr>
      <a:lvl4pPr marL="262800" indent="-136800" algn="l" defTabSz="457200" rtl="0" eaLnBrk="1" latinLnBrk="0" hangingPunct="1">
        <a:spcBef>
          <a:spcPts val="0"/>
        </a:spcBef>
        <a:buFont typeface="Lucida Grande"/>
        <a:buChar char="&gt;"/>
        <a:defRPr sz="1600" kern="1200" baseline="0">
          <a:solidFill>
            <a:schemeClr val="tx1">
              <a:lumMod val="50000"/>
              <a:lumOff val="50000"/>
            </a:schemeClr>
          </a:solidFill>
          <a:latin typeface="Arial"/>
          <a:ea typeface="+mn-ea"/>
          <a:cs typeface="+mn-cs"/>
        </a:defRPr>
      </a:lvl4pPr>
      <a:lvl5pPr marL="457200" indent="-136800" algn="l" defTabSz="457200" rtl="0" eaLnBrk="1" latinLnBrk="0" hangingPunct="1">
        <a:lnSpc>
          <a:spcPts val="1400"/>
        </a:lnSpc>
        <a:spcBef>
          <a:spcPts val="0"/>
        </a:spcBef>
        <a:buFont typeface="Arial"/>
        <a:buChar char="–"/>
        <a:defRPr sz="1200" kern="1200" baseline="0">
          <a:solidFill>
            <a:schemeClr val="tx1">
              <a:lumMod val="50000"/>
              <a:lumOff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6BD899FE-BE58-414A-92E7-19092020C956}" type="datetimeFigureOut">
              <a:rPr lang="en-US" smtClean="0">
                <a:solidFill>
                  <a:prstClr val="black">
                    <a:tint val="75000"/>
                  </a:prstClr>
                </a:solidFill>
                <a:latin typeface="Calibri" panose="020F0502020204030204"/>
                <a:ea typeface="+mn-ea"/>
              </a:rPr>
              <a:pPr fontAlgn="auto">
                <a:spcBef>
                  <a:spcPts val="0"/>
                </a:spcBef>
                <a:spcAft>
                  <a:spcPts val="0"/>
                </a:spcAft>
              </a:pPr>
              <a:t>7/21/2018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39EABC5-D57A-48D5-8A0A-73EDD5BEB7E0}"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209971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extLst/>
          </p:nvPr>
        </p:nvGraphicFramePr>
        <p:xfrm>
          <a:off x="1590" y="2119"/>
          <a:ext cx="1587" cy="2116"/>
        </p:xfrm>
        <a:graphic>
          <a:graphicData uri="http://schemas.openxmlformats.org/presentationml/2006/ole">
            <mc:AlternateContent xmlns:mc="http://schemas.openxmlformats.org/markup-compatibility/2006">
              <mc:Choice xmlns:v="urn:schemas-microsoft-com:vml" Requires="v">
                <p:oleObj spid="_x0000_s7190"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1590" y="2119"/>
                        <a:ext cx="1587" cy="2116"/>
                      </a:xfrm>
                      <a:prstGeom prst="rect">
                        <a:avLst/>
                      </a:prstGeom>
                    </p:spPr>
                  </p:pic>
                </p:oleObj>
              </mc:Fallback>
            </mc:AlternateContent>
          </a:graphicData>
        </a:graphic>
      </p:graphicFrame>
      <p:sp>
        <p:nvSpPr>
          <p:cNvPr id="2" name="Title Placeholder 1"/>
          <p:cNvSpPr>
            <a:spLocks noGrp="1"/>
          </p:cNvSpPr>
          <p:nvPr>
            <p:ph type="title"/>
          </p:nvPr>
        </p:nvSpPr>
        <p:spPr>
          <a:xfrm>
            <a:off x="541870" y="600000"/>
            <a:ext cx="8064000" cy="1143000"/>
          </a:xfrm>
          <a:prstGeom prst="rect">
            <a:avLst/>
          </a:prstGeom>
        </p:spPr>
        <p:txBody>
          <a:bodyPr vert="horz" lIns="0" tIns="0" rIns="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40000" y="1801477"/>
            <a:ext cx="8064000" cy="4525963"/>
          </a:xfrm>
          <a:prstGeom prst="rect">
            <a:avLst/>
          </a:prstGeom>
        </p:spPr>
        <p:txBody>
          <a:bodyPr vert="horz" lIns="0" tIns="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33776"/>
            <a:ext cx="2133600" cy="365125"/>
          </a:xfrm>
          <a:prstGeom prst="rect">
            <a:avLst/>
          </a:prstGeom>
        </p:spPr>
        <p:txBody>
          <a:bodyPr vert="horz" lIns="91440" tIns="45720" rIns="91440" bIns="45720" rtlCol="0" anchor="ctr"/>
          <a:lstStyle>
            <a:lvl1pPr algn="r">
              <a:tabLst>
                <a:tab pos="1163609" algn="l"/>
              </a:tabLst>
              <a:defRPr sz="1000">
                <a:solidFill>
                  <a:schemeClr val="bg1">
                    <a:lumMod val="75000"/>
                  </a:schemeClr>
                </a:solidFill>
                <a:latin typeface="Arial"/>
                <a:cs typeface="Arial"/>
              </a:defRPr>
            </a:lvl1pPr>
          </a:lstStyle>
          <a:p>
            <a:pPr defTabSz="457189" fontAlgn="auto">
              <a:spcBef>
                <a:spcPts val="0"/>
              </a:spcBef>
              <a:spcAft>
                <a:spcPts val="0"/>
              </a:spcAft>
            </a:pPr>
            <a:fld id="{1D1E3EDB-D7EB-F14E-A6D1-748C03EC5EDC}" type="slidenum">
              <a:rPr lang="en-US" smtClean="0">
                <a:solidFill>
                  <a:prstClr val="white">
                    <a:lumMod val="75000"/>
                  </a:prstClr>
                </a:solidFill>
                <a:ea typeface="+mn-ea"/>
              </a:rPr>
              <a:pPr defTabSz="457189" fontAlgn="auto">
                <a:spcBef>
                  <a:spcPts val="0"/>
                </a:spcBef>
                <a:spcAft>
                  <a:spcPts val="0"/>
                </a:spcAft>
              </a:pPr>
              <a:t>‹#›</a:t>
            </a:fld>
            <a:endParaRPr lang="en-US" dirty="0">
              <a:solidFill>
                <a:prstClr val="white">
                  <a:lumMod val="75000"/>
                </a:prstClr>
              </a:solidFill>
              <a:ea typeface="+mn-ea"/>
            </a:endParaRPr>
          </a:p>
        </p:txBody>
      </p:sp>
      <p:sp>
        <p:nvSpPr>
          <p:cNvPr id="11" name="TextBox 10"/>
          <p:cNvSpPr txBox="1"/>
          <p:nvPr userDrawn="1"/>
        </p:nvSpPr>
        <p:spPr>
          <a:xfrm>
            <a:off x="0" y="1"/>
            <a:ext cx="9162000" cy="369332"/>
          </a:xfrm>
          <a:prstGeom prst="rect">
            <a:avLst/>
          </a:prstGeom>
          <a:solidFill>
            <a:srgbClr val="003F72"/>
          </a:solidFill>
        </p:spPr>
        <p:txBody>
          <a:bodyPr wrap="square" rtlCol="0">
            <a:spAutoFit/>
          </a:bodyPr>
          <a:lstStyle/>
          <a:p>
            <a:pPr defTabSz="457189" fontAlgn="auto">
              <a:spcBef>
                <a:spcPts val="0"/>
              </a:spcBef>
              <a:spcAft>
                <a:spcPts val="0"/>
              </a:spcAft>
            </a:pPr>
            <a:endParaRPr lang="en-US" sz="1800" dirty="0">
              <a:solidFill>
                <a:prstClr val="black"/>
              </a:solidFill>
              <a:latin typeface="Arial"/>
              <a:ea typeface="+mn-ea"/>
            </a:endParaRPr>
          </a:p>
        </p:txBody>
      </p:sp>
    </p:spTree>
    <p:extLst>
      <p:ext uri="{BB962C8B-B14F-4D97-AF65-F5344CB8AC3E}">
        <p14:creationId xmlns:p14="http://schemas.microsoft.com/office/powerpoint/2010/main" val="12230946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iming>
    <p:tnLst>
      <p:par>
        <p:cTn id="1" dur="indefinite" restart="never" nodeType="tmRoot"/>
      </p:par>
    </p:tnLst>
  </p:timing>
  <p:hf hdr="0" ftr="0" dt="0"/>
  <p:txStyles>
    <p:titleStyle>
      <a:lvl1pPr algn="l" defTabSz="457189" rtl="0" eaLnBrk="1" latinLnBrk="0" hangingPunct="1">
        <a:spcBef>
          <a:spcPct val="0"/>
        </a:spcBef>
        <a:buNone/>
        <a:defRPr sz="2400" kern="1200" baseline="0">
          <a:solidFill>
            <a:schemeClr val="tx1"/>
          </a:solidFill>
          <a:latin typeface="Arial"/>
          <a:ea typeface="+mj-ea"/>
          <a:cs typeface="+mj-cs"/>
        </a:defRPr>
      </a:lvl1pPr>
    </p:titleStyle>
    <p:bodyStyle>
      <a:lvl1pPr marL="0" indent="0" algn="l" defTabSz="457189" rtl="0" eaLnBrk="1" latinLnBrk="0" hangingPunct="1">
        <a:lnSpc>
          <a:spcPts val="1900"/>
        </a:lnSpc>
        <a:spcBef>
          <a:spcPts val="0"/>
        </a:spcBef>
        <a:buFontTx/>
        <a:buNone/>
        <a:defRPr sz="1800" kern="1200" baseline="0">
          <a:solidFill>
            <a:schemeClr val="tx1"/>
          </a:solidFill>
          <a:latin typeface="+mn-lt"/>
          <a:ea typeface="+mn-ea"/>
          <a:cs typeface="+mn-cs"/>
        </a:defRPr>
      </a:lvl1pPr>
      <a:lvl2pPr marL="0" indent="0" algn="l" defTabSz="457189" rtl="0" eaLnBrk="1" latinLnBrk="0" hangingPunct="1">
        <a:lnSpc>
          <a:spcPts val="1900"/>
        </a:lnSpc>
        <a:spcBef>
          <a:spcPts val="0"/>
        </a:spcBef>
        <a:buFontTx/>
        <a:buNone/>
        <a:defRPr sz="1800" kern="1200">
          <a:solidFill>
            <a:schemeClr val="tx1">
              <a:lumMod val="50000"/>
              <a:lumOff val="50000"/>
            </a:schemeClr>
          </a:solidFill>
          <a:latin typeface="Arial"/>
          <a:ea typeface="+mn-ea"/>
          <a:cs typeface="+mn-cs"/>
        </a:defRPr>
      </a:lvl2pPr>
      <a:lvl3pPr marL="0" indent="0" algn="l" defTabSz="457189" rtl="0" eaLnBrk="1" latinLnBrk="0" hangingPunct="1">
        <a:lnSpc>
          <a:spcPts val="1700"/>
        </a:lnSpc>
        <a:spcBef>
          <a:spcPts val="0"/>
        </a:spcBef>
        <a:buFontTx/>
        <a:buNone/>
        <a:defRPr sz="1600" kern="1200" baseline="0">
          <a:solidFill>
            <a:schemeClr val="tx1"/>
          </a:solidFill>
          <a:latin typeface="Arial"/>
          <a:ea typeface="+mn-ea"/>
          <a:cs typeface="+mn-cs"/>
        </a:defRPr>
      </a:lvl3pPr>
      <a:lvl4pPr marL="262793" indent="-136796" algn="l" defTabSz="457189" rtl="0" eaLnBrk="1" latinLnBrk="0" hangingPunct="1">
        <a:spcBef>
          <a:spcPts val="0"/>
        </a:spcBef>
        <a:buFont typeface="Lucida Grande"/>
        <a:buChar char="&gt;"/>
        <a:defRPr sz="1600" kern="1200" baseline="0">
          <a:solidFill>
            <a:schemeClr val="tx1">
              <a:lumMod val="50000"/>
              <a:lumOff val="50000"/>
            </a:schemeClr>
          </a:solidFill>
          <a:latin typeface="Arial"/>
          <a:ea typeface="+mn-ea"/>
          <a:cs typeface="+mn-cs"/>
        </a:defRPr>
      </a:lvl4pPr>
      <a:lvl5pPr marL="457189" indent="-136796" algn="l" defTabSz="457189" rtl="0" eaLnBrk="1" latinLnBrk="0" hangingPunct="1">
        <a:lnSpc>
          <a:spcPts val="1400"/>
        </a:lnSpc>
        <a:spcBef>
          <a:spcPts val="0"/>
        </a:spcBef>
        <a:buFont typeface="Arial"/>
        <a:buChar char="–"/>
        <a:defRPr sz="1200" kern="1200" baseline="0">
          <a:solidFill>
            <a:schemeClr val="tx1">
              <a:lumMod val="50000"/>
              <a:lumOff val="50000"/>
            </a:schemeClr>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1E99E43-8E66-CE45-B132-B4F57DFD5134}"/>
              </a:ext>
            </a:extLst>
          </p:cNvPr>
          <p:cNvSpPr txBox="1"/>
          <p:nvPr/>
        </p:nvSpPr>
        <p:spPr>
          <a:xfrm>
            <a:off x="332125" y="1060315"/>
            <a:ext cx="8568683" cy="3970318"/>
          </a:xfrm>
          <a:prstGeom prst="rect">
            <a:avLst/>
          </a:prstGeom>
          <a:noFill/>
        </p:spPr>
        <p:txBody>
          <a:bodyPr wrap="square" rtlCol="0">
            <a:spAutoFit/>
          </a:bodyPr>
          <a:lstStyle/>
          <a:p>
            <a:pPr algn="ctr"/>
            <a:r>
              <a:rPr lang="en-GB" sz="3600" dirty="0" smtClean="0">
                <a:solidFill>
                  <a:schemeClr val="bg1"/>
                </a:solidFill>
                <a:latin typeface="Calibri" panose="020F0502020204030204" pitchFamily="34" charset="0"/>
                <a:cs typeface="Calibri" panose="020F0502020204030204" pitchFamily="34" charset="0"/>
              </a:rPr>
              <a:t>IPPF Pre-Conference</a:t>
            </a:r>
          </a:p>
          <a:p>
            <a:pPr algn="ctr"/>
            <a:r>
              <a:rPr lang="en-GB" sz="3600" dirty="0" smtClean="0">
                <a:solidFill>
                  <a:schemeClr val="bg1"/>
                </a:solidFill>
                <a:latin typeface="Calibri" panose="020F0502020204030204" pitchFamily="34" charset="0"/>
                <a:cs typeface="Calibri" panose="020F0502020204030204" pitchFamily="34" charset="0"/>
              </a:rPr>
              <a:t>Amsterdam</a:t>
            </a:r>
            <a:endParaRPr lang="en-GB" sz="3600" dirty="0">
              <a:solidFill>
                <a:schemeClr val="bg1"/>
              </a:solidFill>
              <a:latin typeface="Calibri" panose="020F0502020204030204" pitchFamily="34" charset="0"/>
              <a:cs typeface="Calibri" panose="020F0502020204030204" pitchFamily="34" charset="0"/>
            </a:endParaRPr>
          </a:p>
          <a:p>
            <a:pPr algn="ctr"/>
            <a:endParaRPr lang="en-GB" sz="3600" b="1" dirty="0">
              <a:solidFill>
                <a:schemeClr val="bg1"/>
              </a:solidFill>
              <a:latin typeface="Calibri" panose="020F0502020204030204" pitchFamily="34" charset="0"/>
              <a:cs typeface="Calibri" panose="020F0502020204030204" pitchFamily="34" charset="0"/>
            </a:endParaRPr>
          </a:p>
          <a:p>
            <a:pPr algn="ctr"/>
            <a:r>
              <a:rPr lang="en-GB" sz="3600" b="1" dirty="0" smtClean="0">
                <a:solidFill>
                  <a:schemeClr val="bg1"/>
                </a:solidFill>
                <a:latin typeface="Calibri" panose="020F0502020204030204" pitchFamily="34" charset="0"/>
                <a:cs typeface="Calibri" panose="020F0502020204030204" pitchFamily="34" charset="0"/>
              </a:rPr>
              <a:t>Coming Back </a:t>
            </a:r>
            <a:r>
              <a:rPr lang="en-GB" sz="3600" b="1" dirty="0">
                <a:solidFill>
                  <a:schemeClr val="bg1"/>
                </a:solidFill>
                <a:latin typeface="Calibri" panose="020F0502020204030204" pitchFamily="34" charset="0"/>
                <a:cs typeface="Calibri" panose="020F0502020204030204" pitchFamily="34" charset="0"/>
              </a:rPr>
              <a:t>T</a:t>
            </a:r>
            <a:r>
              <a:rPr lang="en-GB" sz="3600" b="1" dirty="0" smtClean="0">
                <a:solidFill>
                  <a:schemeClr val="bg1"/>
                </a:solidFill>
                <a:latin typeface="Calibri" panose="020F0502020204030204" pitchFamily="34" charset="0"/>
                <a:cs typeface="Calibri" panose="020F0502020204030204" pitchFamily="34" charset="0"/>
              </a:rPr>
              <a:t>o </a:t>
            </a:r>
            <a:r>
              <a:rPr lang="en-GB" sz="3600" b="1" dirty="0">
                <a:solidFill>
                  <a:schemeClr val="bg1"/>
                </a:solidFill>
                <a:latin typeface="Calibri" panose="020F0502020204030204" pitchFamily="34" charset="0"/>
                <a:cs typeface="Calibri" panose="020F0502020204030204" pitchFamily="34" charset="0"/>
              </a:rPr>
              <a:t>O</a:t>
            </a:r>
            <a:r>
              <a:rPr lang="en-GB" sz="3600" b="1" dirty="0" smtClean="0">
                <a:solidFill>
                  <a:schemeClr val="bg1"/>
                </a:solidFill>
                <a:latin typeface="Calibri" panose="020F0502020204030204" pitchFamily="34" charset="0"/>
                <a:cs typeface="Calibri" panose="020F0502020204030204" pitchFamily="34" charset="0"/>
              </a:rPr>
              <a:t>ur </a:t>
            </a:r>
            <a:r>
              <a:rPr lang="en-GB" sz="3600" b="1" dirty="0">
                <a:solidFill>
                  <a:schemeClr val="bg1"/>
                </a:solidFill>
                <a:latin typeface="Calibri" panose="020F0502020204030204" pitchFamily="34" charset="0"/>
                <a:cs typeface="Calibri" panose="020F0502020204030204" pitchFamily="34" charset="0"/>
              </a:rPr>
              <a:t>R</a:t>
            </a:r>
            <a:r>
              <a:rPr lang="en-GB" sz="3600" b="1" dirty="0" smtClean="0">
                <a:solidFill>
                  <a:schemeClr val="bg1"/>
                </a:solidFill>
                <a:latin typeface="Calibri" panose="020F0502020204030204" pitchFamily="34" charset="0"/>
                <a:cs typeface="Calibri" panose="020F0502020204030204" pitchFamily="34" charset="0"/>
              </a:rPr>
              <a:t>oots</a:t>
            </a:r>
          </a:p>
          <a:p>
            <a:pPr algn="ctr"/>
            <a:r>
              <a:rPr lang="en-GB" sz="3600" b="1" dirty="0" smtClean="0">
                <a:solidFill>
                  <a:schemeClr val="bg1"/>
                </a:solidFill>
                <a:latin typeface="Calibri" panose="020F0502020204030204" pitchFamily="34" charset="0"/>
                <a:cs typeface="Calibri" panose="020F0502020204030204" pitchFamily="34" charset="0"/>
              </a:rPr>
              <a:t>ICW @ Amsterdam 26 Years On</a:t>
            </a:r>
          </a:p>
          <a:p>
            <a:pPr algn="ctr"/>
            <a:endParaRPr lang="en-GB" sz="3600" b="1" dirty="0">
              <a:solidFill>
                <a:schemeClr val="bg1"/>
              </a:solidFill>
              <a:latin typeface="Calibri" panose="020F0502020204030204" pitchFamily="34" charset="0"/>
              <a:cs typeface="Calibri" panose="020F0502020204030204" pitchFamily="34" charset="0"/>
            </a:endParaRPr>
          </a:p>
          <a:p>
            <a:pPr algn="ctr"/>
            <a:r>
              <a:rPr lang="en-GB" sz="3600" dirty="0" smtClean="0">
                <a:solidFill>
                  <a:schemeClr val="bg1"/>
                </a:solidFill>
                <a:latin typeface="Calibri" panose="020F0502020204030204" pitchFamily="34" charset="0"/>
                <a:cs typeface="Calibri" panose="020F0502020204030204" pitchFamily="34" charset="0"/>
              </a:rPr>
              <a:t>Kate Thomson</a:t>
            </a:r>
            <a:endParaRPr lang="en-GB" sz="36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A66B5E1F-36A3-9448-B8F8-DE73A69D1C25}"/>
              </a:ext>
            </a:extLst>
          </p:cNvPr>
          <p:cNvSpPr txBox="1"/>
          <p:nvPr/>
        </p:nvSpPr>
        <p:spPr>
          <a:xfrm>
            <a:off x="332125" y="5408579"/>
            <a:ext cx="8568683" cy="1077218"/>
          </a:xfrm>
          <a:prstGeom prst="rect">
            <a:avLst/>
          </a:prstGeom>
          <a:noFill/>
        </p:spPr>
        <p:txBody>
          <a:bodyPr wrap="square" rtlCol="0">
            <a:spAutoFit/>
          </a:bodyPr>
          <a:lstStyle/>
          <a:p>
            <a:pPr algn="ctr"/>
            <a:r>
              <a:rPr lang="en-GB" sz="1600" dirty="0">
                <a:solidFill>
                  <a:schemeClr val="bg1"/>
                </a:solidFill>
                <a:latin typeface="Calibri" panose="020F0502020204030204" pitchFamily="34" charset="0"/>
                <a:cs typeface="Calibri" panose="020F0502020204030204" pitchFamily="34" charset="0"/>
              </a:rPr>
              <a:t>Images: Many thanks to Siân Cook and the UK archive HIV Graphic Communication, www.hivgraphiccommunication.com; </a:t>
            </a:r>
            <a:r>
              <a:rPr lang="en-GB" sz="1600" dirty="0" err="1">
                <a:solidFill>
                  <a:schemeClr val="bg1"/>
                </a:solidFill>
                <a:latin typeface="Calibri" panose="020F0502020204030204" pitchFamily="34" charset="0"/>
                <a:cs typeface="Calibri" panose="020F0502020204030204" pitchFamily="34" charset="0"/>
              </a:rPr>
              <a:t>Wellcome</a:t>
            </a:r>
            <a:r>
              <a:rPr lang="en-GB" sz="1600" dirty="0">
                <a:solidFill>
                  <a:schemeClr val="bg1"/>
                </a:solidFill>
                <a:latin typeface="Calibri" panose="020F0502020204030204" pitchFamily="34" charset="0"/>
                <a:cs typeface="Calibri" panose="020F0502020204030204" pitchFamily="34" charset="0"/>
              </a:rPr>
              <a:t> Library; personal archives of Sue O’Sullivan, Fiona Pettitt, Jo Manchester and Jane Shepherd. </a:t>
            </a:r>
            <a:br>
              <a:rPr lang="en-GB" sz="1600" dirty="0">
                <a:solidFill>
                  <a:schemeClr val="bg1"/>
                </a:solidFill>
                <a:latin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cs typeface="Calibri" panose="020F0502020204030204" pitchFamily="34" charset="0"/>
              </a:rPr>
              <a:t>Slideshow </a:t>
            </a:r>
            <a:r>
              <a:rPr lang="en-GB" sz="1600" dirty="0" smtClean="0">
                <a:solidFill>
                  <a:schemeClr val="bg1"/>
                </a:solidFill>
                <a:latin typeface="Calibri" panose="020F0502020204030204" pitchFamily="34" charset="0"/>
                <a:cs typeface="Calibri" panose="020F0502020204030204" pitchFamily="34" charset="0"/>
              </a:rPr>
              <a:t>modified and added to from one produced </a:t>
            </a:r>
            <a:r>
              <a:rPr lang="en-GB" sz="1600" dirty="0">
                <a:solidFill>
                  <a:schemeClr val="bg1"/>
                </a:solidFill>
                <a:latin typeface="Calibri" panose="020F0502020204030204" pitchFamily="34" charset="0"/>
                <a:cs typeface="Calibri" panose="020F0502020204030204" pitchFamily="34" charset="0"/>
              </a:rPr>
              <a:t>by Jo Manchester and Jane Shepherd.</a:t>
            </a:r>
          </a:p>
        </p:txBody>
      </p:sp>
    </p:spTree>
    <p:extLst>
      <p:ext uri="{BB962C8B-B14F-4D97-AF65-F5344CB8AC3E}">
        <p14:creationId xmlns:p14="http://schemas.microsoft.com/office/powerpoint/2010/main" val="344955858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4C7A70A-C469-EF40-B18E-194F211FB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 xmlns:a16="http://schemas.microsoft.com/office/drawing/2014/main" id="{FC384BCA-0CE2-5443-9B05-8FC4C74336B2}"/>
              </a:ext>
            </a:extLst>
          </p:cNvPr>
          <p:cNvSpPr txBox="1"/>
          <p:nvPr/>
        </p:nvSpPr>
        <p:spPr>
          <a:xfrm>
            <a:off x="0" y="583659"/>
            <a:ext cx="9144000" cy="369332"/>
          </a:xfrm>
          <a:prstGeom prst="rect">
            <a:avLst/>
          </a:prstGeom>
          <a:solidFill>
            <a:schemeClr val="accent1">
              <a:lumMod val="60000"/>
              <a:lumOff val="40000"/>
            </a:schemeClr>
          </a:solidFill>
        </p:spPr>
        <p:txBody>
          <a:bodyPr wrap="square" rtlCol="0">
            <a:spAutoFit/>
          </a:bodyPr>
          <a:lstStyle/>
          <a:p>
            <a:pPr algn="ctr"/>
            <a:r>
              <a:rPr lang="en-US" sz="1800" b="1" dirty="0" err="1">
                <a:solidFill>
                  <a:schemeClr val="bg1"/>
                </a:solidFill>
                <a:latin typeface="Calibri" panose="020F0502020204030204" pitchFamily="34" charset="0"/>
                <a:cs typeface="Calibri" panose="020F0502020204030204" pitchFamily="34" charset="0"/>
              </a:rPr>
              <a:t>Auxillia</a:t>
            </a:r>
            <a:r>
              <a:rPr lang="en-US" sz="1800" b="1" dirty="0">
                <a:solidFill>
                  <a:schemeClr val="bg1"/>
                </a:solidFill>
                <a:latin typeface="Calibri" panose="020F0502020204030204" pitchFamily="34" charset="0"/>
                <a:cs typeface="Calibri" panose="020F0502020204030204" pitchFamily="34" charset="0"/>
              </a:rPr>
              <a:t> </a:t>
            </a:r>
            <a:r>
              <a:rPr lang="en-US" sz="1800" b="1" dirty="0" err="1">
                <a:solidFill>
                  <a:schemeClr val="bg1"/>
                </a:solidFill>
                <a:latin typeface="Calibri" panose="020F0502020204030204" pitchFamily="34" charset="0"/>
                <a:cs typeface="Calibri" panose="020F0502020204030204" pitchFamily="34" charset="0"/>
              </a:rPr>
              <a:t>Chimusoro</a:t>
            </a:r>
            <a:r>
              <a:rPr lang="en-US" sz="1800" b="1" dirty="0">
                <a:solidFill>
                  <a:schemeClr val="bg1"/>
                </a:solidFill>
                <a:latin typeface="Calibri" panose="020F0502020204030204" pitchFamily="34" charset="0"/>
                <a:cs typeface="Calibri" panose="020F0502020204030204" pitchFamily="34" charset="0"/>
              </a:rPr>
              <a:t> with Jo Manchester at </a:t>
            </a:r>
            <a:r>
              <a:rPr lang="en-US" sz="1800" b="1" dirty="0" err="1">
                <a:solidFill>
                  <a:schemeClr val="bg1"/>
                </a:solidFill>
                <a:latin typeface="Calibri" panose="020F0502020204030204" pitchFamily="34" charset="0"/>
                <a:cs typeface="Calibri" panose="020F0502020204030204" pitchFamily="34" charset="0"/>
              </a:rPr>
              <a:t>Batanai</a:t>
            </a:r>
            <a:r>
              <a:rPr lang="en-US" sz="1800" b="1" dirty="0">
                <a:solidFill>
                  <a:schemeClr val="bg1"/>
                </a:solidFill>
                <a:latin typeface="Calibri" panose="020F0502020204030204" pitchFamily="34" charset="0"/>
                <a:cs typeface="Calibri" panose="020F0502020204030204" pitchFamily="34" charset="0"/>
              </a:rPr>
              <a:t> support group in Zimbabwe, 1995</a:t>
            </a:r>
          </a:p>
        </p:txBody>
      </p:sp>
      <p:sp>
        <p:nvSpPr>
          <p:cNvPr id="5" name="TextBox 4">
            <a:extLst>
              <a:ext uri="{FF2B5EF4-FFF2-40B4-BE49-F238E27FC236}">
                <a16:creationId xmlns="" xmlns:a16="http://schemas.microsoft.com/office/drawing/2014/main" id="{B7BBAA5E-9F89-384E-A154-E30C96BA3666}"/>
              </a:ext>
            </a:extLst>
          </p:cNvPr>
          <p:cNvSpPr txBox="1"/>
          <p:nvPr/>
        </p:nvSpPr>
        <p:spPr>
          <a:xfrm>
            <a:off x="194553" y="6322980"/>
            <a:ext cx="8404698" cy="276999"/>
          </a:xfrm>
          <a:prstGeom prst="rect">
            <a:avLst/>
          </a:prstGeom>
          <a:noFill/>
        </p:spPr>
        <p:txBody>
          <a:bodyPr wrap="square" rtlCol="0">
            <a:spAutoFit/>
          </a:bodyPr>
          <a:lstStyle/>
          <a:p>
            <a:r>
              <a:rPr lang="en-GB" sz="1200" dirty="0">
                <a:solidFill>
                  <a:schemeClr val="bg1"/>
                </a:solidFill>
                <a:latin typeface="Calibri" panose="020F0502020204030204" pitchFamily="34" charset="0"/>
                <a:cs typeface="Calibri" panose="020F0502020204030204" pitchFamily="34" charset="0"/>
              </a:rPr>
              <a:t>© Jo Manchester</a:t>
            </a:r>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264595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Yolanda Simon and CRN+</a:t>
            </a:r>
            <a:endParaRPr lang="en-GB" dirty="0">
              <a:solidFill>
                <a:schemeClr val="tx1"/>
              </a:solidFill>
            </a:endParaRPr>
          </a:p>
        </p:txBody>
      </p:sp>
      <p:pic>
        <p:nvPicPr>
          <p:cNvPr id="5" name="Content Placeholder 4"/>
          <p:cNvPicPr>
            <a:picLocks noGrp="1" noChangeAspect="1"/>
          </p:cNvPicPr>
          <p:nvPr>
            <p:ph idx="1"/>
          </p:nvPr>
        </p:nvPicPr>
        <p:blipFill rotWithShape="1">
          <a:blip r:embed="rId3"/>
          <a:srcRect l="5362" t="2952"/>
          <a:stretch/>
        </p:blipFill>
        <p:spPr>
          <a:xfrm>
            <a:off x="1312506" y="2076450"/>
            <a:ext cx="6102220" cy="3375921"/>
          </a:xfrm>
          <a:prstGeom prst="rect">
            <a:avLst/>
          </a:prstGeom>
        </p:spPr>
      </p:pic>
    </p:spTree>
    <p:extLst>
      <p:ext uri="{BB962C8B-B14F-4D97-AF65-F5344CB8AC3E}">
        <p14:creationId xmlns:p14="http://schemas.microsoft.com/office/powerpoint/2010/main" val="4156624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9FD1CC6-FA1C-9F44-94BF-D3293B294560}"/>
              </a:ext>
            </a:extLst>
          </p:cNvPr>
          <p:cNvSpPr txBox="1"/>
          <p:nvPr/>
        </p:nvSpPr>
        <p:spPr>
          <a:xfrm>
            <a:off x="671209" y="1342417"/>
            <a:ext cx="8015591" cy="2334637"/>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2</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the media to portray us realistically and not stigmatise us.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075E8108-B12F-9C4C-A97B-27D6D6B724C7}"/>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4674692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DD7D4DD-5CEA-114B-8393-68187D5E8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079"/>
            <a:ext cx="9815209" cy="6944172"/>
          </a:xfrm>
          <a:prstGeom prst="rect">
            <a:avLst/>
          </a:prstGeom>
        </p:spPr>
      </p:pic>
      <p:sp>
        <p:nvSpPr>
          <p:cNvPr id="8" name="TextBox 7">
            <a:extLst>
              <a:ext uri="{FF2B5EF4-FFF2-40B4-BE49-F238E27FC236}">
                <a16:creationId xmlns="" xmlns:a16="http://schemas.microsoft.com/office/drawing/2014/main" id="{A07754AF-7F0C-3B4B-8F3B-D05B9156AD58}"/>
              </a:ext>
            </a:extLst>
          </p:cNvPr>
          <p:cNvSpPr txBox="1"/>
          <p:nvPr/>
        </p:nvSpPr>
        <p:spPr>
          <a:xfrm>
            <a:off x="262647" y="4980562"/>
            <a:ext cx="2830749" cy="1815882"/>
          </a:xfrm>
          <a:prstGeom prst="rect">
            <a:avLst/>
          </a:prstGeom>
          <a:noFill/>
        </p:spPr>
        <p:txBody>
          <a:bodyPr wrap="square" rtlCol="0">
            <a:spAutoFit/>
          </a:bodyPr>
          <a:lstStyle/>
          <a:p>
            <a:pPr algn="r"/>
            <a:r>
              <a:rPr lang="en-US" sz="2800" b="1" dirty="0">
                <a:solidFill>
                  <a:schemeClr val="bg1"/>
                </a:solidFill>
                <a:latin typeface="Calibri" panose="020F0502020204030204" pitchFamily="34" charset="0"/>
                <a:cs typeface="Calibri" panose="020F0502020204030204" pitchFamily="34" charset="0"/>
              </a:rPr>
              <a:t>Global newspaper headlines, late 1980s</a:t>
            </a:r>
          </a:p>
        </p:txBody>
      </p:sp>
    </p:spTree>
    <p:extLst>
      <p:ext uri="{BB962C8B-B14F-4D97-AF65-F5344CB8AC3E}">
        <p14:creationId xmlns:p14="http://schemas.microsoft.com/office/powerpoint/2010/main" val="284999880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DE4377A-3A9D-F644-872F-C48E84099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739" y="0"/>
            <a:ext cx="4786522" cy="6858000"/>
          </a:xfrm>
          <a:prstGeom prst="rect">
            <a:avLst/>
          </a:prstGeom>
          <a:solidFill>
            <a:srgbClr val="00B050"/>
          </a:solidFill>
        </p:spPr>
      </p:pic>
      <p:sp>
        <p:nvSpPr>
          <p:cNvPr id="4" name="TextBox 3">
            <a:extLst>
              <a:ext uri="{FF2B5EF4-FFF2-40B4-BE49-F238E27FC236}">
                <a16:creationId xmlns="" xmlns:a16="http://schemas.microsoft.com/office/drawing/2014/main" id="{EFE0748C-1441-7B4B-94C6-03A388DEC9A8}"/>
              </a:ext>
            </a:extLst>
          </p:cNvPr>
          <p:cNvSpPr txBox="1"/>
          <p:nvPr/>
        </p:nvSpPr>
        <p:spPr>
          <a:xfrm>
            <a:off x="184569" y="1673157"/>
            <a:ext cx="1994170" cy="4708981"/>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“HIV positive women are women like us”. Leaflet for women’s support services, London, UK 1990 </a:t>
            </a:r>
          </a:p>
          <a:p>
            <a:endParaRPr lang="en-GB" sz="2400" b="1" dirty="0">
              <a:solidFill>
                <a:schemeClr val="bg1"/>
              </a:solidFill>
              <a:latin typeface="Calibri" panose="020F0502020204030204" pitchFamily="34" charset="0"/>
              <a:cs typeface="Calibri" panose="020F0502020204030204" pitchFamily="34" charset="0"/>
            </a:endParaRPr>
          </a:p>
          <a:p>
            <a:endParaRPr lang="en-GB" sz="2400" b="1" dirty="0">
              <a:solidFill>
                <a:schemeClr val="bg1"/>
              </a:solidFill>
              <a:latin typeface="Calibri" panose="020F0502020204030204" pitchFamily="34" charset="0"/>
              <a:cs typeface="Calibri" panose="020F0502020204030204" pitchFamily="34" charset="0"/>
            </a:endParaRPr>
          </a:p>
          <a:p>
            <a:r>
              <a:rPr lang="en-GB" sz="1800" dirty="0">
                <a:solidFill>
                  <a:schemeClr val="bg1"/>
                </a:solidFill>
                <a:latin typeface="Calibri" panose="020F0502020204030204" pitchFamily="34" charset="0"/>
                <a:cs typeface="Calibri" panose="020F0502020204030204" pitchFamily="34" charset="0"/>
              </a:rPr>
              <a:t>Produced by Positively Women</a:t>
            </a:r>
            <a:endParaRPr 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737602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451020-8EC5-F34C-A342-A72DEA5CDB77}"/>
              </a:ext>
            </a:extLst>
          </p:cNvPr>
          <p:cNvSpPr txBox="1"/>
          <p:nvPr/>
        </p:nvSpPr>
        <p:spPr>
          <a:xfrm>
            <a:off x="671209" y="1342417"/>
            <a:ext cx="8015591" cy="2800767"/>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3</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accessible and affordable health care (conventional and complementary) and research into how the virus affects women.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D05CA464-1AEB-1044-9E66-08B83D31A365}"/>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17892786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078D624-782F-C04B-B5A4-EBE90FE5B2FB}"/>
              </a:ext>
            </a:extLst>
          </p:cNvPr>
          <p:cNvPicPr>
            <a:picLocks noChangeAspect="1"/>
          </p:cNvPicPr>
          <p:nvPr/>
        </p:nvPicPr>
        <p:blipFill>
          <a:blip r:embed="rId3"/>
          <a:stretch>
            <a:fillRect/>
          </a:stretch>
        </p:blipFill>
        <p:spPr>
          <a:xfrm>
            <a:off x="2127870" y="0"/>
            <a:ext cx="4888259" cy="6858000"/>
          </a:xfrm>
          <a:prstGeom prst="rect">
            <a:avLst/>
          </a:prstGeom>
        </p:spPr>
      </p:pic>
      <p:sp>
        <p:nvSpPr>
          <p:cNvPr id="4" name="TextBox 3">
            <a:extLst>
              <a:ext uri="{FF2B5EF4-FFF2-40B4-BE49-F238E27FC236}">
                <a16:creationId xmlns="" xmlns:a16="http://schemas.microsoft.com/office/drawing/2014/main" id="{2EE5C144-A0AE-8741-A91A-386FC2901736}"/>
              </a:ext>
            </a:extLst>
          </p:cNvPr>
          <p:cNvSpPr txBox="1"/>
          <p:nvPr/>
        </p:nvSpPr>
        <p:spPr>
          <a:xfrm>
            <a:off x="228950" y="1673156"/>
            <a:ext cx="1755493" cy="1938992"/>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“Women get AIDS too” ACT UP flier, early 1990s</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42648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540001" y="1616344"/>
            <a:ext cx="8320357" cy="3722755"/>
          </a:xfrm>
          <a:prstGeom prst="rect">
            <a:avLst/>
          </a:prstGeom>
        </p:spPr>
      </p:pic>
    </p:spTree>
    <p:extLst>
      <p:ext uri="{BB962C8B-B14F-4D97-AF65-F5344CB8AC3E}">
        <p14:creationId xmlns:p14="http://schemas.microsoft.com/office/powerpoint/2010/main" val="698302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7042C85-19FE-5B4E-BBBD-25C1A111303B}"/>
              </a:ext>
            </a:extLst>
          </p:cNvPr>
          <p:cNvSpPr txBox="1"/>
          <p:nvPr/>
        </p:nvSpPr>
        <p:spPr>
          <a:xfrm>
            <a:off x="671209" y="1342417"/>
            <a:ext cx="8015591" cy="3293209"/>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4</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funding for services to lessen our isolation and meet our needs. All funds directed to us need to be supervised to make sure we get it.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1A29AC2F-DAB8-764E-965B-A8B6DA64A751}"/>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362803408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3A19496-2D2E-1449-9CEC-D407DE52B5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 xmlns:a16="http://schemas.microsoft.com/office/drawing/2014/main" id="{F1AC6B93-1DC0-B246-A1C1-D1FA69FF7A21}"/>
              </a:ext>
            </a:extLst>
          </p:cNvPr>
          <p:cNvSpPr txBox="1"/>
          <p:nvPr/>
        </p:nvSpPr>
        <p:spPr>
          <a:xfrm>
            <a:off x="0" y="583659"/>
            <a:ext cx="9144000" cy="369332"/>
          </a:xfrm>
          <a:prstGeom prst="rect">
            <a:avLst/>
          </a:prstGeom>
          <a:solidFill>
            <a:schemeClr val="accent1">
              <a:lumMod val="60000"/>
              <a:lumOff val="40000"/>
              <a:alpha val="80000"/>
            </a:schemeClr>
          </a:solidFill>
        </p:spPr>
        <p:txBody>
          <a:bodyPr wrap="square" rtlCol="0">
            <a:spAutoFit/>
          </a:bodyPr>
          <a:lstStyle/>
          <a:p>
            <a:pPr algn="ctr"/>
            <a:r>
              <a:rPr lang="en-US" sz="1800" b="1" dirty="0">
                <a:solidFill>
                  <a:schemeClr val="bg1"/>
                </a:solidFill>
                <a:latin typeface="Calibri" panose="020F0502020204030204" pitchFamily="34" charset="0"/>
                <a:cs typeface="Calibri" panose="020F0502020204030204" pitchFamily="34" charset="0"/>
              </a:rPr>
              <a:t>The first meeting of the Network of African People Living with HIV, Mombasa, 1996</a:t>
            </a:r>
          </a:p>
        </p:txBody>
      </p:sp>
      <p:sp>
        <p:nvSpPr>
          <p:cNvPr id="5" name="TextBox 4">
            <a:extLst>
              <a:ext uri="{FF2B5EF4-FFF2-40B4-BE49-F238E27FC236}">
                <a16:creationId xmlns="" xmlns:a16="http://schemas.microsoft.com/office/drawing/2014/main" id="{ADD341FD-955A-9E4D-96C6-F064570A2FDC}"/>
              </a:ext>
            </a:extLst>
          </p:cNvPr>
          <p:cNvSpPr txBox="1"/>
          <p:nvPr/>
        </p:nvSpPr>
        <p:spPr>
          <a:xfrm>
            <a:off x="165370" y="6420256"/>
            <a:ext cx="7675123" cy="307777"/>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 Jo Manchester</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7119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7AA117A-0F34-7D4A-BCCD-CA6FC6750B4B}"/>
              </a:ext>
            </a:extLst>
          </p:cNvPr>
          <p:cNvSpPr txBox="1"/>
          <p:nvPr/>
        </p:nvSpPr>
        <p:spPr>
          <a:xfrm>
            <a:off x="194553" y="6322980"/>
            <a:ext cx="8404698" cy="307777"/>
          </a:xfrm>
          <a:prstGeom prst="rect">
            <a:avLst/>
          </a:prstGeom>
          <a:noFill/>
        </p:spPr>
        <p:txBody>
          <a:bodyPr wrap="square" rtlCol="0">
            <a:spAutoFit/>
          </a:bodyPr>
          <a:lstStyle/>
          <a:p>
            <a:r>
              <a:rPr lang="en-GB" sz="1400" dirty="0">
                <a:solidFill>
                  <a:schemeClr val="bg1"/>
                </a:solidFill>
                <a:latin typeface="Calibri" panose="020F0502020204030204" pitchFamily="34" charset="0"/>
                <a:cs typeface="Calibri" panose="020F0502020204030204" pitchFamily="34" charset="0"/>
              </a:rPr>
              <a:t>Source: ICW Global</a:t>
            </a:r>
            <a:endParaRPr lang="en-US" sz="14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24F88A3C-0801-6C49-9492-40C350CEB718}"/>
              </a:ext>
            </a:extLst>
          </p:cNvPr>
          <p:cNvPicPr>
            <a:picLocks noChangeAspect="1"/>
          </p:cNvPicPr>
          <p:nvPr/>
        </p:nvPicPr>
        <p:blipFill>
          <a:blip r:embed="rId3"/>
          <a:stretch>
            <a:fillRect/>
          </a:stretch>
        </p:blipFill>
        <p:spPr>
          <a:xfrm>
            <a:off x="0" y="853751"/>
            <a:ext cx="9144000" cy="5150498"/>
          </a:xfrm>
          <a:prstGeom prst="rect">
            <a:avLst/>
          </a:prstGeom>
        </p:spPr>
      </p:pic>
      <p:sp>
        <p:nvSpPr>
          <p:cNvPr id="7" name="TextBox 6">
            <a:extLst>
              <a:ext uri="{FF2B5EF4-FFF2-40B4-BE49-F238E27FC236}">
                <a16:creationId xmlns="" xmlns:a16="http://schemas.microsoft.com/office/drawing/2014/main" id="{A240BE56-75FC-0041-B8B2-F10C1A94F9FB}"/>
              </a:ext>
            </a:extLst>
          </p:cNvPr>
          <p:cNvSpPr txBox="1"/>
          <p:nvPr/>
        </p:nvSpPr>
        <p:spPr>
          <a:xfrm>
            <a:off x="0" y="325054"/>
            <a:ext cx="9144000" cy="369332"/>
          </a:xfrm>
          <a:prstGeom prst="rect">
            <a:avLst/>
          </a:prstGeom>
          <a:solidFill>
            <a:schemeClr val="accent1">
              <a:lumMod val="60000"/>
              <a:lumOff val="40000"/>
              <a:alpha val="80000"/>
            </a:schemeClr>
          </a:solidFill>
        </p:spPr>
        <p:txBody>
          <a:bodyPr wrap="square" rtlCol="0">
            <a:spAutoFit/>
          </a:bodyPr>
          <a:lstStyle/>
          <a:p>
            <a:pPr algn="ctr"/>
            <a:r>
              <a:rPr lang="en-US" sz="1800" b="1" dirty="0" smtClean="0">
                <a:solidFill>
                  <a:schemeClr val="bg1"/>
                </a:solidFill>
                <a:latin typeface="Calibri" panose="020F0502020204030204" pitchFamily="34" charset="0"/>
                <a:cs typeface="Calibri" panose="020F0502020204030204" pitchFamily="34" charset="0"/>
              </a:rPr>
              <a:t>First </a:t>
            </a:r>
            <a:r>
              <a:rPr lang="en-US" sz="1800" b="1" dirty="0">
                <a:solidFill>
                  <a:schemeClr val="bg1"/>
                </a:solidFill>
                <a:latin typeface="Calibri" panose="020F0502020204030204" pitchFamily="34" charset="0"/>
                <a:cs typeface="Calibri" panose="020F0502020204030204" pitchFamily="34" charset="0"/>
              </a:rPr>
              <a:t>days of ICW</a:t>
            </a:r>
          </a:p>
        </p:txBody>
      </p:sp>
    </p:spTree>
    <p:extLst>
      <p:ext uri="{BB962C8B-B14F-4D97-AF65-F5344CB8AC3E}">
        <p14:creationId xmlns:p14="http://schemas.microsoft.com/office/powerpoint/2010/main" val="12136092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6A03CB0-E277-AF40-8FF8-FF1399B6067B}"/>
              </a:ext>
            </a:extLst>
          </p:cNvPr>
          <p:cNvPicPr>
            <a:picLocks noChangeAspect="1"/>
          </p:cNvPicPr>
          <p:nvPr/>
        </p:nvPicPr>
        <p:blipFill>
          <a:blip r:embed="rId3"/>
          <a:stretch>
            <a:fillRect/>
          </a:stretch>
        </p:blipFill>
        <p:spPr>
          <a:xfrm>
            <a:off x="2137833" y="0"/>
            <a:ext cx="4868333" cy="6858000"/>
          </a:xfrm>
          <a:prstGeom prst="rect">
            <a:avLst/>
          </a:prstGeom>
        </p:spPr>
      </p:pic>
      <p:sp>
        <p:nvSpPr>
          <p:cNvPr id="4" name="TextBox 3">
            <a:extLst>
              <a:ext uri="{FF2B5EF4-FFF2-40B4-BE49-F238E27FC236}">
                <a16:creationId xmlns="" xmlns:a16="http://schemas.microsoft.com/office/drawing/2014/main" id="{B6B52B2F-BB4D-9749-82D0-B5EC912FD210}"/>
              </a:ext>
            </a:extLst>
          </p:cNvPr>
          <p:cNvSpPr txBox="1"/>
          <p:nvPr/>
        </p:nvSpPr>
        <p:spPr>
          <a:xfrm>
            <a:off x="228950" y="1673156"/>
            <a:ext cx="1755493" cy="4154984"/>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Flier for women’s drop-in support service, London, UK 1991</a:t>
            </a:r>
          </a:p>
          <a:p>
            <a:endParaRPr lang="en-GB" sz="2400" b="1"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Produced by The Landmark. Design by Jane Shepherd</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8822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35CBD56-533F-174D-9CA5-4E2A30E9D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 xmlns:a16="http://schemas.microsoft.com/office/drawing/2014/main" id="{77D3BFDE-1D17-6946-8B64-46AEFA3103CD}"/>
              </a:ext>
            </a:extLst>
          </p:cNvPr>
          <p:cNvSpPr txBox="1"/>
          <p:nvPr/>
        </p:nvSpPr>
        <p:spPr>
          <a:xfrm>
            <a:off x="0" y="583659"/>
            <a:ext cx="9144000" cy="369332"/>
          </a:xfrm>
          <a:prstGeom prst="rect">
            <a:avLst/>
          </a:prstGeom>
          <a:solidFill>
            <a:schemeClr val="accent1">
              <a:lumMod val="60000"/>
              <a:lumOff val="40000"/>
              <a:alpha val="80000"/>
            </a:schemeClr>
          </a:solidFill>
        </p:spPr>
        <p:txBody>
          <a:bodyPr wrap="square" rtlCol="0">
            <a:spAutoFit/>
          </a:bodyPr>
          <a:lstStyle/>
          <a:p>
            <a:pPr algn="ctr"/>
            <a:r>
              <a:rPr lang="en-US" sz="1800" b="1" dirty="0">
                <a:solidFill>
                  <a:schemeClr val="bg1"/>
                </a:solidFill>
                <a:latin typeface="Calibri" panose="020F0502020204030204" pitchFamily="34" charset="0"/>
                <a:cs typeface="Calibri" panose="020F0502020204030204" pitchFamily="34" charset="0"/>
              </a:rPr>
              <a:t>Fiona Pettitt at a demonstration to fund the Global Fund, Downing Street, London </a:t>
            </a:r>
          </a:p>
        </p:txBody>
      </p:sp>
      <p:sp>
        <p:nvSpPr>
          <p:cNvPr id="5" name="TextBox 4">
            <a:extLst>
              <a:ext uri="{FF2B5EF4-FFF2-40B4-BE49-F238E27FC236}">
                <a16:creationId xmlns="" xmlns:a16="http://schemas.microsoft.com/office/drawing/2014/main" id="{69CFFDE9-31F2-9345-8A4B-A7870BD36ADD}"/>
              </a:ext>
            </a:extLst>
          </p:cNvPr>
          <p:cNvSpPr txBox="1"/>
          <p:nvPr/>
        </p:nvSpPr>
        <p:spPr>
          <a:xfrm>
            <a:off x="194553" y="6322980"/>
            <a:ext cx="8404698" cy="307777"/>
          </a:xfrm>
          <a:prstGeom prst="rect">
            <a:avLst/>
          </a:prstGeom>
          <a:noFill/>
        </p:spPr>
        <p:txBody>
          <a:bodyPr wrap="square" rtlCol="0">
            <a:spAutoFit/>
          </a:bodyPr>
          <a:lstStyle/>
          <a:p>
            <a:r>
              <a:rPr lang="en-GB" sz="1400" dirty="0">
                <a:solidFill>
                  <a:schemeClr val="bg1"/>
                </a:solidFill>
                <a:latin typeface="Calibri" panose="020F0502020204030204" pitchFamily="34" charset="0"/>
                <a:cs typeface="Calibri" panose="020F0502020204030204" pitchFamily="34" charset="0"/>
              </a:rPr>
              <a:t>© Fiona </a:t>
            </a:r>
            <a:r>
              <a:rPr lang="en-GB" sz="1400" dirty="0" err="1">
                <a:solidFill>
                  <a:schemeClr val="bg1"/>
                </a:solidFill>
                <a:latin typeface="Calibri" panose="020F0502020204030204" pitchFamily="34" charset="0"/>
                <a:cs typeface="Calibri" panose="020F0502020204030204" pitchFamily="34" charset="0"/>
              </a:rPr>
              <a:t>Pettitt</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881457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24BEB4A-7B14-BF47-8569-A05A8259BAE0}"/>
              </a:ext>
            </a:extLst>
          </p:cNvPr>
          <p:cNvSpPr txBox="1"/>
          <p:nvPr/>
        </p:nvSpPr>
        <p:spPr>
          <a:xfrm>
            <a:off x="671210" y="1342417"/>
            <a:ext cx="7461113" cy="3785652"/>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5</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the right to be respected and supported in our choices about reproduction. This includes the right to have children and the right not to have children.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387EB5D0-FC11-524A-803B-0C4EB708B79A}"/>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32247169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671259" y="820429"/>
            <a:ext cx="5550789" cy="5479542"/>
          </a:xfrm>
          <a:prstGeom prst="rect">
            <a:avLst/>
          </a:prstGeom>
        </p:spPr>
      </p:pic>
    </p:spTree>
    <p:extLst>
      <p:ext uri="{BB962C8B-B14F-4D97-AF65-F5344CB8AC3E}">
        <p14:creationId xmlns:p14="http://schemas.microsoft.com/office/powerpoint/2010/main" val="1334358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8B3B140-8F3E-FF4E-B1B8-609A652CE5D2}"/>
              </a:ext>
            </a:extLst>
          </p:cNvPr>
          <p:cNvSpPr txBox="1"/>
          <p:nvPr/>
        </p:nvSpPr>
        <p:spPr>
          <a:xfrm>
            <a:off x="671209" y="1342417"/>
            <a:ext cx="4309353" cy="4278094"/>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6</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recognition of the right of our children and orphans to be cared for and of the importance of our role as parents.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0A8AB59F-5754-3A46-8111-33115CD184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9888" y="1342417"/>
            <a:ext cx="2936716" cy="3901054"/>
          </a:xfrm>
          <a:prstGeom prst="rect">
            <a:avLst/>
          </a:prstGeom>
        </p:spPr>
      </p:pic>
      <p:sp>
        <p:nvSpPr>
          <p:cNvPr id="5" name="TextBox 4">
            <a:extLst>
              <a:ext uri="{FF2B5EF4-FFF2-40B4-BE49-F238E27FC236}">
                <a16:creationId xmlns="" xmlns:a16="http://schemas.microsoft.com/office/drawing/2014/main" id="{FECEC8DF-2244-394A-8838-2BB877491E02}"/>
              </a:ext>
            </a:extLst>
          </p:cNvPr>
          <p:cNvSpPr txBox="1"/>
          <p:nvPr/>
        </p:nvSpPr>
        <p:spPr>
          <a:xfrm>
            <a:off x="5330757" y="5435844"/>
            <a:ext cx="3005848" cy="646331"/>
          </a:xfrm>
          <a:prstGeom prst="rect">
            <a:avLst/>
          </a:prstGeom>
          <a:solidFill>
            <a:schemeClr val="accent1">
              <a:lumMod val="60000"/>
              <a:lumOff val="40000"/>
            </a:schemeClr>
          </a:solidFill>
        </p:spPr>
        <p:txBody>
          <a:bodyPr wrap="square" rtlCol="0">
            <a:spAutoFit/>
          </a:bodyPr>
          <a:lstStyle/>
          <a:p>
            <a:pPr algn="ctr"/>
            <a:r>
              <a:rPr lang="en-US" sz="1800" b="1" dirty="0">
                <a:solidFill>
                  <a:schemeClr val="bg1"/>
                </a:solidFill>
                <a:latin typeface="Calibri" panose="020F0502020204030204" pitchFamily="34" charset="0"/>
                <a:cs typeface="Calibri" panose="020F0502020204030204" pitchFamily="34" charset="0"/>
              </a:rPr>
              <a:t>In memory of Angelina Ndlovo, Zimbabwe</a:t>
            </a:r>
          </a:p>
        </p:txBody>
      </p:sp>
      <p:sp>
        <p:nvSpPr>
          <p:cNvPr id="7" name="TextBox 6">
            <a:extLst>
              <a:ext uri="{FF2B5EF4-FFF2-40B4-BE49-F238E27FC236}">
                <a16:creationId xmlns="" xmlns:a16="http://schemas.microsoft.com/office/drawing/2014/main" id="{E2C361E9-3649-6C46-AF8E-6D3C0F18511C}"/>
              </a:ext>
            </a:extLst>
          </p:cNvPr>
          <p:cNvSpPr txBox="1"/>
          <p:nvPr/>
        </p:nvSpPr>
        <p:spPr>
          <a:xfrm rot="5400000">
            <a:off x="7865176" y="4532862"/>
            <a:ext cx="1336591" cy="276999"/>
          </a:xfrm>
          <a:prstGeom prst="rect">
            <a:avLst/>
          </a:prstGeom>
          <a:noFill/>
        </p:spPr>
        <p:txBody>
          <a:bodyPr wrap="square" rtlCol="0">
            <a:spAutoFit/>
          </a:bodyPr>
          <a:lstStyle/>
          <a:p>
            <a:r>
              <a:rPr lang="en-GB" sz="1200" dirty="0">
                <a:solidFill>
                  <a:schemeClr val="bg1"/>
                </a:solidFill>
                <a:latin typeface="Calibri" panose="020F0502020204030204" pitchFamily="34" charset="0"/>
                <a:cs typeface="Calibri" panose="020F0502020204030204" pitchFamily="34" charset="0"/>
              </a:rPr>
              <a:t>© Jo Manchester</a:t>
            </a:r>
            <a:endParaRPr lang="en-US" sz="120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E8C49728-859D-8747-8EB0-96DFA240636B}"/>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2646882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827E301-6ED4-394F-B39A-0CF4AD4F376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a:ext>
            </a:extLst>
          </a:blip>
          <a:stretch>
            <a:fillRect/>
          </a:stretch>
        </p:blipFill>
        <p:spPr>
          <a:xfrm>
            <a:off x="2523843" y="77821"/>
            <a:ext cx="5046862" cy="6624536"/>
          </a:xfrm>
          <a:prstGeom prst="rect">
            <a:avLst/>
          </a:prstGeom>
        </p:spPr>
      </p:pic>
      <p:sp>
        <p:nvSpPr>
          <p:cNvPr id="4" name="TextBox 3">
            <a:extLst>
              <a:ext uri="{FF2B5EF4-FFF2-40B4-BE49-F238E27FC236}">
                <a16:creationId xmlns="" xmlns:a16="http://schemas.microsoft.com/office/drawing/2014/main" id="{6AF51556-DB17-7C4D-A629-01CEA1A8FB8E}"/>
              </a:ext>
            </a:extLst>
          </p:cNvPr>
          <p:cNvSpPr txBox="1"/>
          <p:nvPr/>
        </p:nvSpPr>
        <p:spPr>
          <a:xfrm>
            <a:off x="228951" y="1994169"/>
            <a:ext cx="2294892" cy="4247317"/>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T-shirt design Mashambanzou AIDS Crisis Centre, Harare, Zimbabwe, 1990</a:t>
            </a: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 </a:t>
            </a:r>
            <a:r>
              <a:rPr lang="en-GB" sz="1800" dirty="0" err="1">
                <a:latin typeface="Calibri" panose="020F0502020204030204" pitchFamily="34" charset="0"/>
                <a:cs typeface="Calibri" panose="020F0502020204030204" pitchFamily="34" charset="0"/>
              </a:rPr>
              <a:t>Mashambanzou</a:t>
            </a:r>
            <a:r>
              <a:rPr lang="en-GB" sz="1800" dirty="0">
                <a:latin typeface="Calibri" panose="020F0502020204030204" pitchFamily="34" charset="0"/>
                <a:cs typeface="Calibri" panose="020F0502020204030204" pitchFamily="34" charset="0"/>
              </a:rPr>
              <a:t> Care Trust. Illustration by Jane Shepherd </a:t>
            </a:r>
          </a:p>
        </p:txBody>
      </p:sp>
    </p:spTree>
    <p:extLst>
      <p:ext uri="{BB962C8B-B14F-4D97-AF65-F5344CB8AC3E}">
        <p14:creationId xmlns:p14="http://schemas.microsoft.com/office/powerpoint/2010/main" val="146949123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3760701-B950-1346-A39A-8EFF2ADD53B0}"/>
              </a:ext>
            </a:extLst>
          </p:cNvPr>
          <p:cNvSpPr txBox="1"/>
          <p:nvPr/>
        </p:nvSpPr>
        <p:spPr>
          <a:xfrm>
            <a:off x="671209" y="1342417"/>
            <a:ext cx="7772400" cy="4278094"/>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7</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education and training of health care providers and the community at large about women's risk and our needs. Up-to-date, accurate information concerning all issues about women living with HIV/AIDS should be easily and freely available.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ABD84021-4D0A-924A-8479-047819D972B8}"/>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137165657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412F1E-58F4-944E-8DE2-08D3FFAA3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3942" y="869878"/>
            <a:ext cx="4034604" cy="5604592"/>
          </a:xfrm>
          <a:prstGeom prst="rect">
            <a:avLst/>
          </a:prstGeom>
        </p:spPr>
      </p:pic>
      <p:pic>
        <p:nvPicPr>
          <p:cNvPr id="7" name="Picture 6">
            <a:extLst>
              <a:ext uri="{FF2B5EF4-FFF2-40B4-BE49-F238E27FC236}">
                <a16:creationId xmlns="" xmlns:a16="http://schemas.microsoft.com/office/drawing/2014/main" id="{330EB315-44EB-E141-A762-345786C09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0924" y="2053606"/>
            <a:ext cx="2880412" cy="4006726"/>
          </a:xfrm>
          <a:prstGeom prst="rect">
            <a:avLst/>
          </a:prstGeom>
        </p:spPr>
      </p:pic>
      <p:sp>
        <p:nvSpPr>
          <p:cNvPr id="6" name="TextBox 5">
            <a:extLst>
              <a:ext uri="{FF2B5EF4-FFF2-40B4-BE49-F238E27FC236}">
                <a16:creationId xmlns="" xmlns:a16="http://schemas.microsoft.com/office/drawing/2014/main" id="{138EB41A-8354-FB43-BE5F-E2D268F20F99}"/>
              </a:ext>
            </a:extLst>
          </p:cNvPr>
          <p:cNvSpPr txBox="1"/>
          <p:nvPr/>
        </p:nvSpPr>
        <p:spPr>
          <a:xfrm>
            <a:off x="312705" y="972765"/>
            <a:ext cx="1755493" cy="5078313"/>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A Positive Woman’s Survival Kit, London, UK, 1999</a:t>
            </a: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endParaRPr lang="en-GB" sz="2400" b="1"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Produced by ICW</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793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B76B7B9-9DA0-8B4F-97EF-4B744439BE36}"/>
              </a:ext>
            </a:extLst>
          </p:cNvPr>
          <p:cNvSpPr txBox="1"/>
          <p:nvPr/>
        </p:nvSpPr>
        <p:spPr>
          <a:xfrm>
            <a:off x="671209" y="1342417"/>
            <a:ext cx="7772400" cy="4278094"/>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8</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recognition of the fundamental human rights of all women living with HIV/AIDS, particularly women in prisons, drug users and sex workers. These fundamental rights should include the right to housing, employment and travel without restrictions</a:t>
            </a:r>
            <a:r>
              <a:rPr lang="en-GB" dirty="0">
                <a:solidFill>
                  <a:schemeClr val="bg1"/>
                </a:solidFill>
                <a:latin typeface="Calibri" panose="020F0502020204030204" pitchFamily="34" charset="0"/>
                <a:cs typeface="Calibri" panose="020F0502020204030204" pitchFamily="34" charset="0"/>
              </a:rPr>
              <a:t>. </a:t>
            </a:r>
            <a:endParaRPr lang="en-GB" sz="3200" dirty="0">
              <a:solidFill>
                <a:schemeClr val="bg1"/>
              </a:solidFill>
              <a:latin typeface="Calibri" panose="020F0502020204030204" pitchFamily="34" charset="0"/>
              <a:cs typeface="Calibri" panose="020F0502020204030204" pitchFamily="34" charset="0"/>
            </a:endParaRP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D28F5F19-C63B-054E-AC40-1567A69B3999}"/>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17901169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NSWP Amsterdam 1992</a:t>
            </a:r>
            <a:endParaRPr lang="en-GB"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1025" y="1861597"/>
            <a:ext cx="6527902" cy="4348246"/>
          </a:xfrm>
        </p:spPr>
      </p:pic>
    </p:spTree>
    <p:extLst>
      <p:ext uri="{BB962C8B-B14F-4D97-AF65-F5344CB8AC3E}">
        <p14:creationId xmlns:p14="http://schemas.microsoft.com/office/powerpoint/2010/main" val="1042514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850223" y="1727563"/>
          <a:ext cx="7323365" cy="37759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50223" y="1198944"/>
            <a:ext cx="7564443" cy="323165"/>
          </a:xfrm>
          <a:prstGeom prst="rect">
            <a:avLst/>
          </a:prstGeom>
          <a:noFill/>
        </p:spPr>
        <p:txBody>
          <a:bodyPr wrap="none" rtlCol="0">
            <a:spAutoFit/>
          </a:bodyPr>
          <a:lstStyle/>
          <a:p>
            <a:pPr fontAlgn="auto">
              <a:spcBef>
                <a:spcPts val="0"/>
              </a:spcBef>
              <a:spcAft>
                <a:spcPts val="0"/>
              </a:spcAft>
            </a:pPr>
            <a:r>
              <a:rPr lang="en-US" sz="1500" b="1" dirty="0">
                <a:solidFill>
                  <a:prstClr val="black"/>
                </a:solidFill>
                <a:latin typeface="Calibri" panose="020F0502020204030204"/>
                <a:ea typeface="+mn-ea"/>
              </a:rPr>
              <a:t>Female adults (15+) living with HIV: increased from 3.6 million in 1992 to 18.2 million in 2017</a:t>
            </a:r>
          </a:p>
        </p:txBody>
      </p:sp>
      <p:sp>
        <p:nvSpPr>
          <p:cNvPr id="12" name="TextBox 11"/>
          <p:cNvSpPr txBox="1"/>
          <p:nvPr/>
        </p:nvSpPr>
        <p:spPr>
          <a:xfrm>
            <a:off x="6846570" y="5625300"/>
            <a:ext cx="1923925" cy="253916"/>
          </a:xfrm>
          <a:prstGeom prst="rect">
            <a:avLst/>
          </a:prstGeom>
          <a:noFill/>
        </p:spPr>
        <p:txBody>
          <a:bodyPr wrap="none" rtlCol="0">
            <a:spAutoFit/>
          </a:bodyPr>
          <a:lstStyle/>
          <a:p>
            <a:pPr fontAlgn="auto">
              <a:spcBef>
                <a:spcPts val="0"/>
              </a:spcBef>
              <a:spcAft>
                <a:spcPts val="0"/>
              </a:spcAft>
            </a:pPr>
            <a:r>
              <a:rPr lang="en-US" sz="1050" dirty="0">
                <a:solidFill>
                  <a:prstClr val="black"/>
                </a:solidFill>
                <a:latin typeface="Calibri" panose="020F0502020204030204"/>
                <a:ea typeface="+mn-ea"/>
              </a:rPr>
              <a:t>Source: UNAIDS 2018 Estimates</a:t>
            </a:r>
          </a:p>
        </p:txBody>
      </p:sp>
    </p:spTree>
    <p:extLst>
      <p:ext uri="{BB962C8B-B14F-4D97-AF65-F5344CB8AC3E}">
        <p14:creationId xmlns:p14="http://schemas.microsoft.com/office/powerpoint/2010/main" val="572499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328" t="4275" r="-1"/>
          <a:stretch/>
        </p:blipFill>
        <p:spPr>
          <a:xfrm>
            <a:off x="2421220" y="1089066"/>
            <a:ext cx="4146915" cy="5531956"/>
          </a:xfrm>
          <a:prstGeom prst="rect">
            <a:avLst/>
          </a:prstGeom>
        </p:spPr>
      </p:pic>
    </p:spTree>
    <p:extLst>
      <p:ext uri="{BB962C8B-B14F-4D97-AF65-F5344CB8AC3E}">
        <p14:creationId xmlns:p14="http://schemas.microsoft.com/office/powerpoint/2010/main" val="206108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96C81CB-7E30-1141-967E-6BC9B4BEC9E5}"/>
              </a:ext>
            </a:extLst>
          </p:cNvPr>
          <p:cNvSpPr txBox="1"/>
          <p:nvPr/>
        </p:nvSpPr>
        <p:spPr>
          <a:xfrm>
            <a:off x="671209" y="1342417"/>
            <a:ext cx="7772400" cy="3293209"/>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9</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research into female infectivity including woman to woman transmission, recognition of and support for lesbians living with HIV/AIDS. </a:t>
            </a:r>
          </a:p>
          <a:p>
            <a:endParaRPr lang="en-GB" sz="3200" dirty="0">
              <a:solidFill>
                <a:schemeClr val="bg1"/>
              </a:solidFill>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FC78C181-2F84-9341-BFA4-1E54CAD78299}"/>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227199643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Prudence</a:t>
            </a:r>
            <a:endParaRPr lang="en-GB" dirty="0">
              <a:solidFill>
                <a:schemeClr val="tx1"/>
              </a:solidFill>
            </a:endParaRPr>
          </a:p>
        </p:txBody>
      </p:sp>
      <p:pic>
        <p:nvPicPr>
          <p:cNvPr id="5" name="Content Placeholder 4"/>
          <p:cNvPicPr>
            <a:picLocks noGrp="1" noChangeAspect="1"/>
          </p:cNvPicPr>
          <p:nvPr>
            <p:ph idx="1"/>
          </p:nvPr>
        </p:nvPicPr>
        <p:blipFill rotWithShape="1">
          <a:blip r:embed="rId3"/>
          <a:srcRect l="2369" t="10024" b="2551"/>
          <a:stretch/>
        </p:blipFill>
        <p:spPr>
          <a:xfrm>
            <a:off x="1738649" y="1271827"/>
            <a:ext cx="5653825" cy="4335755"/>
          </a:xfrm>
          <a:prstGeom prst="rect">
            <a:avLst/>
          </a:prstGeom>
        </p:spPr>
      </p:pic>
    </p:spTree>
    <p:extLst>
      <p:ext uri="{BB962C8B-B14F-4D97-AF65-F5344CB8AC3E}">
        <p14:creationId xmlns:p14="http://schemas.microsoft.com/office/powerpoint/2010/main" val="3133732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4E9AF96-E577-6D40-8994-6D93B28C3010}"/>
              </a:ext>
            </a:extLst>
          </p:cNvPr>
          <p:cNvPicPr>
            <a:picLocks noChangeAspect="1"/>
          </p:cNvPicPr>
          <p:nvPr/>
        </p:nvPicPr>
        <p:blipFill>
          <a:blip r:embed="rId3"/>
          <a:stretch>
            <a:fillRect/>
          </a:stretch>
        </p:blipFill>
        <p:spPr>
          <a:xfrm>
            <a:off x="311741" y="680936"/>
            <a:ext cx="3840420" cy="5437762"/>
          </a:xfrm>
          <a:prstGeom prst="rect">
            <a:avLst/>
          </a:prstGeom>
        </p:spPr>
      </p:pic>
      <p:sp>
        <p:nvSpPr>
          <p:cNvPr id="4" name="TextBox 3">
            <a:extLst>
              <a:ext uri="{FF2B5EF4-FFF2-40B4-BE49-F238E27FC236}">
                <a16:creationId xmlns="" xmlns:a16="http://schemas.microsoft.com/office/drawing/2014/main" id="{A44F72ED-281E-AB41-BA0B-6BA327D1E878}"/>
              </a:ext>
            </a:extLst>
          </p:cNvPr>
          <p:cNvSpPr txBox="1"/>
          <p:nvPr/>
        </p:nvSpPr>
        <p:spPr>
          <a:xfrm>
            <a:off x="4406629" y="807397"/>
            <a:ext cx="4036979" cy="3785652"/>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10</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decision making power and consultation on all levels of policy and programmes affecting us. </a:t>
            </a: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67F811AA-BC54-8C43-9E3E-B4442D3849AB}"/>
              </a:ext>
            </a:extLst>
          </p:cNvPr>
          <p:cNvSpPr txBox="1"/>
          <p:nvPr/>
        </p:nvSpPr>
        <p:spPr>
          <a:xfrm>
            <a:off x="311741" y="6371617"/>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271275054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Martina Clark, </a:t>
            </a:r>
            <a:r>
              <a:rPr lang="en-US" dirty="0" smtClean="0"/>
              <a:t>UNAIDS</a:t>
            </a:r>
            <a:endParaRPr lang="en-US" b="1" dirty="0"/>
          </a:p>
        </p:txBody>
      </p:sp>
      <p:pic>
        <p:nvPicPr>
          <p:cNvPr id="6" name="Content Placeholder 5"/>
          <p:cNvPicPr>
            <a:picLocks noGrp="1" noChangeAspect="1"/>
          </p:cNvPicPr>
          <p:nvPr>
            <p:ph idx="1"/>
          </p:nvPr>
        </p:nvPicPr>
        <p:blipFill>
          <a:blip r:embed="rId3"/>
          <a:stretch>
            <a:fillRect/>
          </a:stretch>
        </p:blipFill>
        <p:spPr>
          <a:xfrm>
            <a:off x="811370" y="1838971"/>
            <a:ext cx="6849238" cy="3763318"/>
          </a:xfrm>
          <a:prstGeom prst="rect">
            <a:avLst/>
          </a:prstGeom>
        </p:spPr>
      </p:pic>
    </p:spTree>
    <p:extLst>
      <p:ext uri="{BB962C8B-B14F-4D97-AF65-F5344CB8AC3E}">
        <p14:creationId xmlns:p14="http://schemas.microsoft.com/office/powerpoint/2010/main" val="2860152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099257" y="1127655"/>
            <a:ext cx="4211391" cy="4479926"/>
          </a:xfrm>
          <a:prstGeom prst="rect">
            <a:avLst/>
          </a:prstGeom>
        </p:spPr>
      </p:pic>
    </p:spTree>
    <p:extLst>
      <p:ext uri="{BB962C8B-B14F-4D97-AF65-F5344CB8AC3E}">
        <p14:creationId xmlns:p14="http://schemas.microsoft.com/office/powerpoint/2010/main" val="707735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9" y="858839"/>
          <a:ext cx="1587" cy="1587"/>
        </p:xfrm>
        <a:graphic>
          <a:graphicData uri="http://schemas.openxmlformats.org/presentationml/2006/ole">
            <mc:AlternateContent xmlns:mc="http://schemas.openxmlformats.org/markup-compatibility/2006">
              <mc:Choice xmlns:v="urn:schemas-microsoft-com:vml" Requires="v">
                <p:oleObj spid="_x0000_s617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85883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endParaRPr lang="en-GB" dirty="0"/>
          </a:p>
        </p:txBody>
      </p:sp>
      <p:pic>
        <p:nvPicPr>
          <p:cNvPr id="8" name="Content Placeholder 7"/>
          <p:cNvPicPr>
            <a:picLocks noGrp="1" noChangeAspect="1"/>
          </p:cNvPicPr>
          <p:nvPr>
            <p:ph idx="1"/>
          </p:nvPr>
        </p:nvPicPr>
        <p:blipFill rotWithShape="1">
          <a:blip r:embed="rId7"/>
          <a:srcRect l="758" t="14013" r="215" b="-7893"/>
          <a:stretch/>
        </p:blipFill>
        <p:spPr>
          <a:xfrm>
            <a:off x="211494" y="1112286"/>
            <a:ext cx="5724392" cy="3403308"/>
          </a:xfrm>
          <a:prstGeom prst="rect">
            <a:avLst/>
          </a:prstGeom>
        </p:spPr>
      </p:pic>
      <p:pic>
        <p:nvPicPr>
          <p:cNvPr id="6" name="Picture 5"/>
          <p:cNvPicPr>
            <a:picLocks noChangeAspect="1"/>
          </p:cNvPicPr>
          <p:nvPr/>
        </p:nvPicPr>
        <p:blipFill rotWithShape="1">
          <a:blip r:embed="rId8"/>
          <a:srcRect r="4706" b="347"/>
          <a:stretch/>
        </p:blipFill>
        <p:spPr>
          <a:xfrm>
            <a:off x="5603096" y="1195282"/>
            <a:ext cx="3083705" cy="4313358"/>
          </a:xfrm>
          <a:prstGeom prst="rect">
            <a:avLst/>
          </a:prstGeom>
        </p:spPr>
      </p:pic>
    </p:spTree>
    <p:extLst>
      <p:ext uri="{BB962C8B-B14F-4D97-AF65-F5344CB8AC3E}">
        <p14:creationId xmlns:p14="http://schemas.microsoft.com/office/powerpoint/2010/main" val="2814992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CBE85B2-5C69-0A43-B028-71C372A99915}"/>
              </a:ext>
            </a:extLst>
          </p:cNvPr>
          <p:cNvSpPr txBox="1"/>
          <p:nvPr/>
        </p:nvSpPr>
        <p:spPr>
          <a:xfrm>
            <a:off x="671209" y="1138135"/>
            <a:ext cx="7772400" cy="2800767"/>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11</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economic support for women living with HIV/AIDS in developing countries to enable them to be self-sufficient and independent. </a:t>
            </a: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B1350A07-45C2-694A-83B3-6A5BFC4B5004}"/>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8545003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F22B3BC-7DD9-BC49-9D0C-ADA2ED7E03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 xmlns:a16="http://schemas.microsoft.com/office/drawing/2014/main" id="{95CDD16E-0A5B-CB44-A988-78508C559239}"/>
              </a:ext>
            </a:extLst>
          </p:cNvPr>
          <p:cNvSpPr txBox="1"/>
          <p:nvPr/>
        </p:nvSpPr>
        <p:spPr>
          <a:xfrm>
            <a:off x="0" y="722158"/>
            <a:ext cx="9144000" cy="646331"/>
          </a:xfrm>
          <a:prstGeom prst="rect">
            <a:avLst/>
          </a:prstGeom>
          <a:solidFill>
            <a:schemeClr val="accent1">
              <a:lumMod val="60000"/>
              <a:lumOff val="40000"/>
              <a:alpha val="80000"/>
            </a:schemeClr>
          </a:solidFill>
        </p:spPr>
        <p:txBody>
          <a:bodyPr wrap="square" rtlCol="0" anchor="ctr">
            <a:spAutoFit/>
          </a:bodyPr>
          <a:lstStyle/>
          <a:p>
            <a:pPr algn="ctr"/>
            <a:r>
              <a:rPr lang="en-US" sz="1800" b="1" dirty="0">
                <a:solidFill>
                  <a:schemeClr val="bg1"/>
                </a:solidFill>
                <a:latin typeface="Calibri" panose="020F0502020204030204" pitchFamily="34" charset="0"/>
                <a:cs typeface="Calibri" panose="020F0502020204030204" pitchFamily="34" charset="0"/>
              </a:rPr>
              <a:t>Claudia (Germany), Edna (Jamaica) and</a:t>
            </a:r>
            <a:br>
              <a:rPr lang="en-US" sz="1800" b="1" dirty="0">
                <a:solidFill>
                  <a:schemeClr val="bg1"/>
                </a:solidFill>
                <a:latin typeface="Calibri" panose="020F0502020204030204" pitchFamily="34" charset="0"/>
                <a:cs typeface="Calibri" panose="020F0502020204030204" pitchFamily="34" charset="0"/>
              </a:rPr>
            </a:br>
            <a:r>
              <a:rPr lang="en-US" sz="1800" b="1" dirty="0">
                <a:solidFill>
                  <a:schemeClr val="bg1"/>
                </a:solidFill>
                <a:latin typeface="Calibri" panose="020F0502020204030204" pitchFamily="34" charset="0"/>
                <a:cs typeface="Calibri" panose="020F0502020204030204" pitchFamily="34" charset="0"/>
              </a:rPr>
              <a:t>Catherine (Uganda) at the first ICW meeting, 1992</a:t>
            </a:r>
          </a:p>
        </p:txBody>
      </p:sp>
      <p:sp>
        <p:nvSpPr>
          <p:cNvPr id="5" name="TextBox 4">
            <a:extLst>
              <a:ext uri="{FF2B5EF4-FFF2-40B4-BE49-F238E27FC236}">
                <a16:creationId xmlns="" xmlns:a16="http://schemas.microsoft.com/office/drawing/2014/main" id="{D5ED0ED0-F99B-3A4E-9C61-776DFB561F7E}"/>
              </a:ext>
            </a:extLst>
          </p:cNvPr>
          <p:cNvSpPr txBox="1"/>
          <p:nvPr/>
        </p:nvSpPr>
        <p:spPr>
          <a:xfrm>
            <a:off x="194553" y="6322980"/>
            <a:ext cx="8404698" cy="307777"/>
          </a:xfrm>
          <a:prstGeom prst="rect">
            <a:avLst/>
          </a:prstGeom>
          <a:noFill/>
        </p:spPr>
        <p:txBody>
          <a:bodyPr wrap="square" rtlCol="0">
            <a:spAutoFit/>
          </a:bodyPr>
          <a:lstStyle/>
          <a:p>
            <a:r>
              <a:rPr lang="en-GB" sz="1400" dirty="0">
                <a:solidFill>
                  <a:schemeClr val="bg1"/>
                </a:solidFill>
                <a:latin typeface="Calibri" panose="020F0502020204030204" pitchFamily="34" charset="0"/>
                <a:cs typeface="Calibri" panose="020F0502020204030204" pitchFamily="34" charset="0"/>
              </a:rPr>
              <a:t>© Jo Manchester</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50943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674DC1E-75B8-E94D-98AC-E094E379E01F}"/>
              </a:ext>
            </a:extLst>
          </p:cNvPr>
          <p:cNvSpPr txBox="1"/>
          <p:nvPr/>
        </p:nvSpPr>
        <p:spPr>
          <a:xfrm>
            <a:off x="671209" y="1138135"/>
            <a:ext cx="7772400" cy="2308324"/>
          </a:xfrm>
          <a:prstGeom prst="rect">
            <a:avLst/>
          </a:prstGeom>
          <a:noFill/>
        </p:spPr>
        <p:txBody>
          <a:bodyPr wrap="square" rtlCol="0">
            <a:spAutoFit/>
          </a:bodyPr>
          <a:lstStyle/>
          <a:p>
            <a:r>
              <a:rPr lang="en-GB" sz="4800" b="1" dirty="0">
                <a:solidFill>
                  <a:schemeClr val="bg1"/>
                </a:solidFill>
                <a:latin typeface="Calibri" panose="020F0502020204030204" pitchFamily="34" charset="0"/>
                <a:cs typeface="Calibri" panose="020F0502020204030204" pitchFamily="34" charset="0"/>
              </a:rPr>
              <a:t>12</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a:t>
            </a:r>
            <a:r>
              <a:rPr lang="en-GB" sz="3200" dirty="0">
                <a:solidFill>
                  <a:schemeClr val="bg1">
                    <a:lumMod val="95000"/>
                  </a:schemeClr>
                </a:solidFill>
                <a:latin typeface="Calibri" panose="020F0502020204030204" pitchFamily="34" charset="0"/>
                <a:cs typeface="Calibri" panose="020F0502020204030204" pitchFamily="34" charset="0"/>
              </a:rPr>
              <a:t>any definition of AIDS to include symptoms and clinical manifestations specific to women. </a:t>
            </a:r>
          </a:p>
          <a:p>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ADCA093A-14FE-D646-9FDE-39CF2C7DF911}"/>
              </a:ext>
            </a:extLst>
          </p:cNvPr>
          <p:cNvSpPr txBox="1"/>
          <p:nvPr/>
        </p:nvSpPr>
        <p:spPr>
          <a:xfrm>
            <a:off x="671209" y="6108970"/>
            <a:ext cx="4902740"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ICW’s original twelve statements </a:t>
            </a:r>
          </a:p>
        </p:txBody>
      </p:sp>
    </p:spTree>
    <p:extLst>
      <p:ext uri="{BB962C8B-B14F-4D97-AF65-F5344CB8AC3E}">
        <p14:creationId xmlns:p14="http://schemas.microsoft.com/office/powerpoint/2010/main" val="2245921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A08C7F6-E50D-AE45-A89D-E243235B2A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212" y="0"/>
            <a:ext cx="4959246" cy="6858000"/>
          </a:xfrm>
          <a:prstGeom prst="rect">
            <a:avLst/>
          </a:prstGeom>
        </p:spPr>
      </p:pic>
      <p:sp>
        <p:nvSpPr>
          <p:cNvPr id="4" name="TextBox 3">
            <a:extLst>
              <a:ext uri="{FF2B5EF4-FFF2-40B4-BE49-F238E27FC236}">
                <a16:creationId xmlns="" xmlns:a16="http://schemas.microsoft.com/office/drawing/2014/main" id="{D684FAC9-5C69-2E4D-83C6-8C866F700AA6}"/>
              </a:ext>
            </a:extLst>
          </p:cNvPr>
          <p:cNvSpPr txBox="1"/>
          <p:nvPr/>
        </p:nvSpPr>
        <p:spPr>
          <a:xfrm>
            <a:off x="319256" y="1653702"/>
            <a:ext cx="2015382" cy="3693319"/>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Public health poster tailored to heterosexual women, Oregon, US, 1987</a:t>
            </a:r>
          </a:p>
          <a:p>
            <a:endParaRPr lang="en-GB" sz="2400" b="1" dirty="0">
              <a:solidFill>
                <a:schemeClr val="bg1"/>
              </a:solidFill>
              <a:latin typeface="Calibri" panose="020F0502020204030204" pitchFamily="34" charset="0"/>
              <a:cs typeface="Calibri" panose="020F0502020204030204" pitchFamily="34" charset="0"/>
            </a:endParaRPr>
          </a:p>
          <a:p>
            <a:r>
              <a:rPr lang="en-GB" sz="1400" dirty="0">
                <a:solidFill>
                  <a:schemeClr val="bg1"/>
                </a:solidFill>
                <a:latin typeface="Calibri" panose="020F0502020204030204" pitchFamily="34" charset="0"/>
                <a:cs typeface="Calibri" panose="020F0502020204030204" pitchFamily="34" charset="0"/>
              </a:rPr>
              <a:t>© Oregon Department of Human Services. HIV/STD/TB Program</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33482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ADDC88E-AD7C-B845-9408-33847A67E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349" y="107003"/>
            <a:ext cx="5239425" cy="6736403"/>
          </a:xfrm>
          <a:prstGeom prst="rect">
            <a:avLst/>
          </a:prstGeom>
        </p:spPr>
      </p:pic>
      <p:sp>
        <p:nvSpPr>
          <p:cNvPr id="8" name="TextBox 7">
            <a:extLst>
              <a:ext uri="{FF2B5EF4-FFF2-40B4-BE49-F238E27FC236}">
                <a16:creationId xmlns="" xmlns:a16="http://schemas.microsoft.com/office/drawing/2014/main" id="{DEF3D60E-16C1-5F44-ABC0-3A463650E705}"/>
              </a:ext>
            </a:extLst>
          </p:cNvPr>
          <p:cNvSpPr txBox="1"/>
          <p:nvPr/>
        </p:nvSpPr>
        <p:spPr>
          <a:xfrm>
            <a:off x="267861" y="3784058"/>
            <a:ext cx="1551212" cy="1569660"/>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Slogan from 1990s (anon)</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07571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F6AF7EA-AA46-A94C-A642-ABD631064DD3}"/>
              </a:ext>
            </a:extLst>
          </p:cNvPr>
          <p:cNvSpPr txBox="1"/>
          <p:nvPr/>
        </p:nvSpPr>
        <p:spPr>
          <a:xfrm>
            <a:off x="525294" y="671209"/>
            <a:ext cx="8151779" cy="5109091"/>
          </a:xfrm>
          <a:prstGeom prst="rect">
            <a:avLst/>
          </a:prstGeom>
          <a:noFill/>
        </p:spPr>
        <p:txBody>
          <a:bodyPr wrap="square" rtlCol="0">
            <a:spAutoFit/>
          </a:bodyPr>
          <a:lstStyle/>
          <a:p>
            <a:pPr>
              <a:spcAft>
                <a:spcPts val="1200"/>
              </a:spcAft>
            </a:pPr>
            <a:r>
              <a:rPr lang="en-GB" sz="7200" b="1" dirty="0">
                <a:solidFill>
                  <a:schemeClr val="accent1">
                    <a:lumMod val="60000"/>
                    <a:lumOff val="40000"/>
                  </a:schemeClr>
                </a:solidFill>
                <a:latin typeface="Calibri" panose="020F0502020204030204" pitchFamily="34" charset="0"/>
                <a:cs typeface="Calibri" panose="020F0502020204030204" pitchFamily="34" charset="0"/>
              </a:rPr>
              <a:t>ICW’s 12 Statements are still relevant today and many of them remain unmet </a:t>
            </a:r>
          </a:p>
          <a:p>
            <a:pPr>
              <a:spcAft>
                <a:spcPts val="1200"/>
              </a:spcAft>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8253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1863028"/>
            <a:ext cx="1968838" cy="3246710"/>
          </a:xfrm>
          <a:prstGeom prst="rect">
            <a:avLst/>
          </a:prstGeom>
          <a:solidFill>
            <a:srgbClr val="15A0B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sp>
        <p:nvSpPr>
          <p:cNvPr id="30" name="Rectangle 29"/>
          <p:cNvSpPr/>
          <p:nvPr/>
        </p:nvSpPr>
        <p:spPr>
          <a:xfrm rot="2700000">
            <a:off x="3916125" y="2131664"/>
            <a:ext cx="1153966" cy="1153966"/>
          </a:xfrm>
          <a:prstGeom prst="rect">
            <a:avLst/>
          </a:prstGeom>
          <a:solidFill>
            <a:srgbClr val="EA582D">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cxnSp>
        <p:nvCxnSpPr>
          <p:cNvPr id="134" name="Straight Connector 133"/>
          <p:cNvCxnSpPr/>
          <p:nvPr/>
        </p:nvCxnSpPr>
        <p:spPr>
          <a:xfrm flipV="1">
            <a:off x="4914900" y="1863937"/>
            <a:ext cx="0" cy="371635"/>
          </a:xfrm>
          <a:prstGeom prst="line">
            <a:avLst/>
          </a:prstGeom>
          <a:ln w="57150">
            <a:solidFill>
              <a:srgbClr val="EA582D"/>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 y="1206870"/>
            <a:ext cx="9143999" cy="656158"/>
          </a:xfrm>
          <a:prstGeom prst="rect">
            <a:avLst/>
          </a:prstGeom>
          <a:solidFill>
            <a:srgbClr val="EA582D">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sp>
        <p:nvSpPr>
          <p:cNvPr id="25" name="TextBox 24"/>
          <p:cNvSpPr txBox="1"/>
          <p:nvPr/>
        </p:nvSpPr>
        <p:spPr>
          <a:xfrm>
            <a:off x="176879" y="1304605"/>
            <a:ext cx="1517360" cy="553998"/>
          </a:xfrm>
          <a:prstGeom prst="rect">
            <a:avLst/>
          </a:prstGeom>
          <a:noFill/>
        </p:spPr>
        <p:txBody>
          <a:bodyPr wrap="square" rtlCol="0">
            <a:spAutoFit/>
          </a:bodyPr>
          <a:lstStyle/>
          <a:p>
            <a:pPr defTabSz="685772" fontAlgn="auto">
              <a:spcBef>
                <a:spcPts val="0"/>
              </a:spcBef>
              <a:spcAft>
                <a:spcPts val="0"/>
              </a:spcAft>
            </a:pPr>
            <a:r>
              <a:rPr lang="en-US" sz="750" b="1" dirty="0">
                <a:solidFill>
                  <a:srgbClr val="EA582D"/>
                </a:solidFill>
                <a:latin typeface="Arial"/>
                <a:ea typeface="+mn-ea"/>
              </a:rPr>
              <a:t>Innovative approaches to meet diverse country needs are essential to accelerate the end of the epidemics</a:t>
            </a:r>
          </a:p>
        </p:txBody>
      </p:sp>
      <p:graphicFrame>
        <p:nvGraphicFramePr>
          <p:cNvPr id="16" name="Table 15"/>
          <p:cNvGraphicFramePr>
            <a:graphicFrameLocks noGrp="1"/>
          </p:cNvGraphicFramePr>
          <p:nvPr>
            <p:extLst/>
          </p:nvPr>
        </p:nvGraphicFramePr>
        <p:xfrm>
          <a:off x="1870201" y="1287520"/>
          <a:ext cx="7238341" cy="525780"/>
        </p:xfrm>
        <a:graphic>
          <a:graphicData uri="http://schemas.openxmlformats.org/drawingml/2006/table">
            <a:tbl>
              <a:tblPr bandRow="1">
                <a:tableStyleId>{5C22544A-7EE6-4342-B048-85BDC9FD1C3A}</a:tableStyleId>
              </a:tblPr>
              <a:tblGrid>
                <a:gridCol w="1787400">
                  <a:extLst>
                    <a:ext uri="{9D8B030D-6E8A-4147-A177-3AD203B41FA5}">
                      <a16:colId xmlns:a16="http://schemas.microsoft.com/office/drawing/2014/main" xmlns="" val="20000"/>
                    </a:ext>
                  </a:extLst>
                </a:gridCol>
                <a:gridCol w="285750">
                  <a:extLst>
                    <a:ext uri="{9D8B030D-6E8A-4147-A177-3AD203B41FA5}">
                      <a16:colId xmlns:a16="http://schemas.microsoft.com/office/drawing/2014/main" xmlns="" val="20001"/>
                    </a:ext>
                  </a:extLst>
                </a:gridCol>
                <a:gridCol w="1200150">
                  <a:extLst>
                    <a:ext uri="{9D8B030D-6E8A-4147-A177-3AD203B41FA5}">
                      <a16:colId xmlns:a16="http://schemas.microsoft.com/office/drawing/2014/main" xmlns="" val="20002"/>
                    </a:ext>
                  </a:extLst>
                </a:gridCol>
                <a:gridCol w="228600">
                  <a:extLst>
                    <a:ext uri="{9D8B030D-6E8A-4147-A177-3AD203B41FA5}">
                      <a16:colId xmlns:a16="http://schemas.microsoft.com/office/drawing/2014/main" xmlns="" val="20003"/>
                    </a:ext>
                  </a:extLst>
                </a:gridCol>
                <a:gridCol w="1174040">
                  <a:extLst>
                    <a:ext uri="{9D8B030D-6E8A-4147-A177-3AD203B41FA5}">
                      <a16:colId xmlns:a16="http://schemas.microsoft.com/office/drawing/2014/main" xmlns="" val="20004"/>
                    </a:ext>
                  </a:extLst>
                </a:gridCol>
                <a:gridCol w="220994">
                  <a:extLst>
                    <a:ext uri="{9D8B030D-6E8A-4147-A177-3AD203B41FA5}">
                      <a16:colId xmlns:a16="http://schemas.microsoft.com/office/drawing/2014/main" xmlns="" val="20005"/>
                    </a:ext>
                  </a:extLst>
                </a:gridCol>
                <a:gridCol w="1062416">
                  <a:extLst>
                    <a:ext uri="{9D8B030D-6E8A-4147-A177-3AD203B41FA5}">
                      <a16:colId xmlns:a16="http://schemas.microsoft.com/office/drawing/2014/main" xmlns="" val="20006"/>
                    </a:ext>
                  </a:extLst>
                </a:gridCol>
                <a:gridCol w="318797">
                  <a:extLst>
                    <a:ext uri="{9D8B030D-6E8A-4147-A177-3AD203B41FA5}">
                      <a16:colId xmlns:a16="http://schemas.microsoft.com/office/drawing/2014/main" xmlns="" val="20007"/>
                    </a:ext>
                  </a:extLst>
                </a:gridCol>
                <a:gridCol w="960194">
                  <a:extLst>
                    <a:ext uri="{9D8B030D-6E8A-4147-A177-3AD203B41FA5}">
                      <a16:colId xmlns:a16="http://schemas.microsoft.com/office/drawing/2014/main" xmlns="" val="20008"/>
                    </a:ext>
                  </a:extLst>
                </a:gridCol>
              </a:tblGrid>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EA582D"/>
                          </a:solidFill>
                        </a:rPr>
                        <a:t>Scale-up evidence-based interventions with a focus on</a:t>
                      </a:r>
                      <a:r>
                        <a:rPr lang="en-US" sz="600" dirty="0">
                          <a:solidFill>
                            <a:srgbClr val="EA582D"/>
                          </a:solidFill>
                        </a:rPr>
                        <a:t> the highest burden countries with the lowest economic capacity and on key and vulnerable populations disproportionately affected by the three diseases</a:t>
                      </a:r>
                    </a:p>
                  </a:txBody>
                  <a:tcPr marL="68580" marR="68580" marT="34290" marB="34290">
                    <a:lnL w="12700" cmpd="sng">
                      <a:noFill/>
                    </a:lnL>
                    <a:lnR w="12700" cap="flat" cmpd="sng" algn="ctr">
                      <a:solidFill>
                        <a:srgbClr val="EA582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600" dirty="0">
                        <a:solidFill>
                          <a:srgbClr val="EA582D"/>
                        </a:solidFill>
                      </a:endParaRPr>
                    </a:p>
                  </a:txBody>
                  <a:tcPr marL="68580" marR="68580" marT="34290" marB="34290">
                    <a:lnL w="12700" cap="flat" cmpd="sng" algn="ctr">
                      <a:solidFill>
                        <a:srgbClr val="EA582D"/>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EA582D"/>
                          </a:solidFill>
                        </a:rPr>
                        <a:t>Evolve the allocation model and processes for greater impact, including innovative approaches differentiated to country needs</a:t>
                      </a:r>
                    </a:p>
                  </a:txBody>
                  <a:tcPr marL="68580" marR="68580" marT="34290" marB="34290">
                    <a:lnL w="12700" cap="flat" cmpd="sng" algn="ctr">
                      <a:noFill/>
                      <a:prstDash val="solid"/>
                      <a:round/>
                      <a:headEnd type="none" w="med" len="med"/>
                      <a:tailEnd type="none" w="med" len="med"/>
                    </a:lnL>
                    <a:lnR w="12700" cap="flat" cmpd="sng" algn="ctr">
                      <a:solidFill>
                        <a:srgbClr val="EA582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600" dirty="0">
                        <a:solidFill>
                          <a:srgbClr val="EA582D"/>
                        </a:solidFill>
                      </a:endParaRPr>
                    </a:p>
                  </a:txBody>
                  <a:tcPr marL="68580" marR="68580" marT="34290" marB="34290">
                    <a:lnL w="12700" cap="flat" cmpd="sng" algn="ctr">
                      <a:solidFill>
                        <a:srgbClr val="EA582D"/>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EA582D"/>
                          </a:solidFill>
                        </a:rPr>
                        <a:t>Support grant implementation success based on impact, effectiveness, risk analysis and value-for-money</a:t>
                      </a:r>
                    </a:p>
                  </a:txBody>
                  <a:tcPr marL="68580" marR="68580" marT="34290" marB="34290">
                    <a:lnL w="12700" cap="flat" cmpd="sng" algn="ctr">
                      <a:noFill/>
                      <a:prstDash val="solid"/>
                      <a:round/>
                      <a:headEnd type="none" w="med" len="med"/>
                      <a:tailEnd type="none" w="med" len="med"/>
                    </a:lnL>
                    <a:lnR w="12700" cap="flat" cmpd="sng" algn="ctr">
                      <a:solidFill>
                        <a:srgbClr val="EA582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600" dirty="0">
                        <a:solidFill>
                          <a:srgbClr val="EA582D"/>
                        </a:solidFill>
                      </a:endParaRPr>
                    </a:p>
                  </a:txBody>
                  <a:tcPr marL="68580" marR="68580" marT="34290" marB="34290">
                    <a:lnL w="12700" cap="flat" cmpd="sng" algn="ctr">
                      <a:solidFill>
                        <a:srgbClr val="EA582D"/>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EA582D"/>
                          </a:solidFill>
                        </a:rPr>
                        <a:t>Improve effectiveness in challenging operating environments through innovation, increased flexibility and partnerships</a:t>
                      </a:r>
                    </a:p>
                  </a:txBody>
                  <a:tcPr marL="68580" marR="68580" marT="34290" marB="34290">
                    <a:lnL w="12700" cap="flat" cmpd="sng" algn="ctr">
                      <a:noFill/>
                      <a:prstDash val="solid"/>
                      <a:round/>
                      <a:headEnd type="none" w="med" len="med"/>
                      <a:tailEnd type="none" w="med" len="med"/>
                    </a:lnL>
                    <a:lnR w="12700" cap="flat" cmpd="sng" algn="ctr">
                      <a:solidFill>
                        <a:srgbClr val="EA582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600" dirty="0">
                        <a:solidFill>
                          <a:srgbClr val="EA582D"/>
                        </a:solidFill>
                      </a:endParaRPr>
                    </a:p>
                  </a:txBody>
                  <a:tcPr marL="68580" marR="68580" marT="34290" marB="34290">
                    <a:lnL w="12700" cap="flat" cmpd="sng" algn="ctr">
                      <a:solidFill>
                        <a:srgbClr val="EA582D"/>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EA582D"/>
                          </a:solidFill>
                        </a:rPr>
                        <a:t>Support sustainable responses for epidemic control and successful transitions </a:t>
                      </a:r>
                    </a:p>
                  </a:txBody>
                  <a:tcPr marL="68580" marR="68580" marT="34290" marB="3429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64" name="Diamond 63"/>
          <p:cNvSpPr/>
          <p:nvPr/>
        </p:nvSpPr>
        <p:spPr>
          <a:xfrm>
            <a:off x="1657352" y="1304147"/>
            <a:ext cx="212849" cy="212849"/>
          </a:xfrm>
          <a:prstGeom prst="diamond">
            <a:avLst/>
          </a:prstGeom>
          <a:solidFill>
            <a:srgbClr val="EA58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a</a:t>
            </a:r>
            <a:endParaRPr lang="en-US" sz="675" dirty="0">
              <a:solidFill>
                <a:prstClr val="white"/>
              </a:solidFill>
            </a:endParaRPr>
          </a:p>
        </p:txBody>
      </p:sp>
      <p:sp>
        <p:nvSpPr>
          <p:cNvPr id="72" name="Diamond 71"/>
          <p:cNvSpPr/>
          <p:nvPr/>
        </p:nvSpPr>
        <p:spPr>
          <a:xfrm>
            <a:off x="3738056" y="1304147"/>
            <a:ext cx="212849" cy="212849"/>
          </a:xfrm>
          <a:prstGeom prst="diamond">
            <a:avLst/>
          </a:prstGeom>
          <a:solidFill>
            <a:srgbClr val="EA58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b</a:t>
            </a:r>
            <a:endParaRPr lang="en-US" sz="675" dirty="0">
              <a:solidFill>
                <a:prstClr val="white"/>
              </a:solidFill>
            </a:endParaRPr>
          </a:p>
        </p:txBody>
      </p:sp>
      <p:sp>
        <p:nvSpPr>
          <p:cNvPr id="76" name="Diamond 75"/>
          <p:cNvSpPr/>
          <p:nvPr/>
        </p:nvSpPr>
        <p:spPr>
          <a:xfrm>
            <a:off x="5216402" y="1304147"/>
            <a:ext cx="212849" cy="212849"/>
          </a:xfrm>
          <a:prstGeom prst="diamond">
            <a:avLst/>
          </a:prstGeom>
          <a:solidFill>
            <a:srgbClr val="EA58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c</a:t>
            </a:r>
            <a:endParaRPr lang="en-US" sz="675" dirty="0">
              <a:solidFill>
                <a:prstClr val="white"/>
              </a:solidFill>
            </a:endParaRPr>
          </a:p>
        </p:txBody>
      </p:sp>
      <p:sp>
        <p:nvSpPr>
          <p:cNvPr id="82" name="Diamond 81"/>
          <p:cNvSpPr/>
          <p:nvPr/>
        </p:nvSpPr>
        <p:spPr>
          <a:xfrm>
            <a:off x="6588002" y="1304147"/>
            <a:ext cx="212849" cy="212849"/>
          </a:xfrm>
          <a:prstGeom prst="diamond">
            <a:avLst/>
          </a:prstGeom>
          <a:solidFill>
            <a:srgbClr val="EA58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d</a:t>
            </a:r>
            <a:endParaRPr lang="en-US" sz="675" dirty="0">
              <a:solidFill>
                <a:prstClr val="white"/>
              </a:solidFill>
            </a:endParaRPr>
          </a:p>
        </p:txBody>
      </p:sp>
      <p:sp>
        <p:nvSpPr>
          <p:cNvPr id="87" name="Diamond 86"/>
          <p:cNvSpPr/>
          <p:nvPr/>
        </p:nvSpPr>
        <p:spPr>
          <a:xfrm>
            <a:off x="7956237" y="1304147"/>
            <a:ext cx="212849" cy="212849"/>
          </a:xfrm>
          <a:prstGeom prst="diamond">
            <a:avLst/>
          </a:prstGeom>
          <a:solidFill>
            <a:srgbClr val="EA58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e</a:t>
            </a:r>
            <a:endParaRPr lang="en-US" sz="675" dirty="0">
              <a:solidFill>
                <a:prstClr val="white"/>
              </a:solidFill>
            </a:endParaRPr>
          </a:p>
        </p:txBody>
      </p:sp>
      <p:sp>
        <p:nvSpPr>
          <p:cNvPr id="124" name="TextBox 123"/>
          <p:cNvSpPr txBox="1"/>
          <p:nvPr/>
        </p:nvSpPr>
        <p:spPr>
          <a:xfrm>
            <a:off x="3729297" y="2051514"/>
            <a:ext cx="1526324" cy="456087"/>
          </a:xfrm>
          <a:prstGeom prst="rect">
            <a:avLst/>
          </a:prstGeom>
          <a:solidFill>
            <a:srgbClr val="EA582D"/>
          </a:solidFill>
        </p:spPr>
        <p:txBody>
          <a:bodyPr wrap="square" rtlCol="0">
            <a:spAutoFit/>
          </a:bodyPr>
          <a:lstStyle/>
          <a:p>
            <a:pPr algn="ctr" defTabSz="685772" fontAlgn="auto">
              <a:spcBef>
                <a:spcPts val="0"/>
              </a:spcBef>
              <a:spcAft>
                <a:spcPts val="0"/>
              </a:spcAft>
            </a:pPr>
            <a:r>
              <a:rPr lang="en-US" sz="788" b="1" dirty="0">
                <a:solidFill>
                  <a:prstClr val="white"/>
                </a:solidFill>
                <a:latin typeface="Arial"/>
                <a:ea typeface="+mn-ea"/>
              </a:rPr>
              <a:t>MAXIMIZE IMPACT AGAINST </a:t>
            </a:r>
            <a:br>
              <a:rPr lang="en-US" sz="788" b="1" dirty="0">
                <a:solidFill>
                  <a:prstClr val="white"/>
                </a:solidFill>
                <a:latin typeface="Arial"/>
                <a:ea typeface="+mn-ea"/>
              </a:rPr>
            </a:br>
            <a:r>
              <a:rPr lang="en-US" sz="788" b="1" dirty="0">
                <a:solidFill>
                  <a:prstClr val="white"/>
                </a:solidFill>
                <a:latin typeface="Arial"/>
                <a:ea typeface="+mn-ea"/>
              </a:rPr>
              <a:t>HIV, TB AND MALARIA</a:t>
            </a:r>
          </a:p>
        </p:txBody>
      </p:sp>
      <p:cxnSp>
        <p:nvCxnSpPr>
          <p:cNvPr id="14" name="Straight Connector 13"/>
          <p:cNvCxnSpPr/>
          <p:nvPr/>
        </p:nvCxnSpPr>
        <p:spPr>
          <a:xfrm>
            <a:off x="0" y="5738346"/>
            <a:ext cx="91440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2700000">
            <a:off x="3099601" y="2942520"/>
            <a:ext cx="1153966" cy="1153966"/>
          </a:xfrm>
          <a:prstGeom prst="rect">
            <a:avLst/>
          </a:prstGeom>
          <a:solidFill>
            <a:srgbClr val="15A0B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graphicFrame>
        <p:nvGraphicFramePr>
          <p:cNvPr id="19" name="Table 18"/>
          <p:cNvGraphicFramePr>
            <a:graphicFrameLocks noGrp="1"/>
          </p:cNvGraphicFramePr>
          <p:nvPr>
            <p:extLst/>
          </p:nvPr>
        </p:nvGraphicFramePr>
        <p:xfrm>
          <a:off x="459418" y="2453730"/>
          <a:ext cx="1402994" cy="2800148"/>
        </p:xfrm>
        <a:graphic>
          <a:graphicData uri="http://schemas.openxmlformats.org/drawingml/2006/table">
            <a:tbl>
              <a:tblPr bandRow="1">
                <a:tableStyleId>{5C22544A-7EE6-4342-B048-85BDC9FD1C3A}</a:tableStyleId>
              </a:tblPr>
              <a:tblGrid>
                <a:gridCol w="1402994">
                  <a:extLst>
                    <a:ext uri="{9D8B030D-6E8A-4147-A177-3AD203B41FA5}">
                      <a16:colId xmlns:a16="http://schemas.microsoft.com/office/drawing/2014/main" xmlns="" val="20000"/>
                    </a:ext>
                  </a:extLst>
                </a:gridCol>
              </a:tblGrid>
              <a:tr h="2571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Strengthen community responses and systems </a:t>
                      </a:r>
                    </a:p>
                  </a:txBody>
                  <a:tcPr marL="68580" marR="68580" marT="34290" marB="34290">
                    <a:lnL w="12700" cmpd="sng">
                      <a:noFill/>
                    </a:lnL>
                    <a:lnR w="12700" cmpd="sng">
                      <a:noFill/>
                    </a:lnR>
                    <a:lnT w="12700" cmpd="sng">
                      <a:noFill/>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5657">
                <a:tc>
                  <a:txBody>
                    <a:bodyPr/>
                    <a:lstStyle/>
                    <a:p>
                      <a:pPr algn="l">
                        <a:spcAft>
                          <a:spcPts val="600"/>
                        </a:spcAft>
                        <a:defRPr/>
                      </a:pPr>
                      <a:r>
                        <a:rPr lang="en-GB" sz="600" dirty="0">
                          <a:solidFill>
                            <a:srgbClr val="15A0BF"/>
                          </a:solidFill>
                        </a:rPr>
                        <a:t>Support reproductive, women’s, children’s, and adolescent health, and platforms for integrated service delivery</a:t>
                      </a:r>
                    </a:p>
                  </a:txBody>
                  <a:tcPr marL="68580" marR="68580" marT="34290" marB="34290">
                    <a:lnL w="12700" cmpd="sng">
                      <a:noFill/>
                    </a:lnL>
                    <a:lnR w="12700" cap="flat" cmpd="sng" algn="ctr">
                      <a:noFill/>
                      <a:prstDash val="solid"/>
                      <a:round/>
                      <a:headEnd type="none" w="med" len="med"/>
                      <a:tailEnd type="none" w="med" len="med"/>
                    </a:lnR>
                    <a:lnT w="12700" cap="flat" cmpd="sng" algn="ctr">
                      <a:solidFill>
                        <a:srgbClr val="15A0BF"/>
                      </a:solidFill>
                      <a:prstDash val="solid"/>
                      <a:round/>
                      <a:headEnd type="none" w="med" len="med"/>
                      <a:tailEnd type="none" w="med" len="med"/>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89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Strengthen global and in-country procurement and supply chain systems </a:t>
                      </a:r>
                    </a:p>
                  </a:txBody>
                  <a:tcPr marL="68580" marR="68580" marT="34290" marB="34290">
                    <a:lnL w="12700" cmpd="sng">
                      <a:noFill/>
                    </a:lnL>
                    <a:lnR w="12700" cmpd="sng">
                      <a:noFill/>
                    </a:lnR>
                    <a:lnT w="12700" cap="flat" cmpd="sng" algn="ctr">
                      <a:solidFill>
                        <a:srgbClr val="15A0BF"/>
                      </a:solidFill>
                      <a:prstDash val="solid"/>
                      <a:round/>
                      <a:headEnd type="none" w="med" len="med"/>
                      <a:tailEnd type="none" w="med" len="med"/>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14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Leverage critical investments in human resources for health</a:t>
                      </a:r>
                    </a:p>
                  </a:txBody>
                  <a:tcPr marL="68580" marR="68580" marT="34290" marB="34290">
                    <a:lnL w="12700" cmpd="sng">
                      <a:noFill/>
                    </a:lnL>
                    <a:lnR w="12700" cmpd="sng">
                      <a:noFill/>
                    </a:lnR>
                    <a:lnT w="12700" cap="flat" cmpd="sng" algn="ctr">
                      <a:solidFill>
                        <a:srgbClr val="15A0BF"/>
                      </a:solidFill>
                      <a:prstDash val="solid"/>
                      <a:round/>
                      <a:headEnd type="none" w="med" len="med"/>
                      <a:tailEnd type="none" w="med" len="med"/>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89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Strengthen data systems for health and countries’ capacities for analysis and use</a:t>
                      </a:r>
                    </a:p>
                  </a:txBody>
                  <a:tcPr marL="68580" marR="68580" marT="34290" marB="34290">
                    <a:lnL w="12700" cmpd="sng">
                      <a:noFill/>
                    </a:lnL>
                    <a:lnR w="12700" cmpd="sng">
                      <a:noFill/>
                    </a:lnR>
                    <a:lnT w="12700" cap="flat" cmpd="sng" algn="ctr">
                      <a:solidFill>
                        <a:srgbClr val="15A0BF"/>
                      </a:solidFill>
                      <a:prstDash val="solid"/>
                      <a:round/>
                      <a:headEnd type="none" w="med" len="med"/>
                      <a:tailEnd type="none" w="med" len="med"/>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343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Strengthen and align to robust national health strategies and national disease-specific </a:t>
                      </a:r>
                      <a:br>
                        <a:rPr lang="en-GB" sz="600" dirty="0">
                          <a:solidFill>
                            <a:srgbClr val="15A0BF"/>
                          </a:solidFill>
                        </a:rPr>
                      </a:br>
                      <a:r>
                        <a:rPr lang="en-GB" sz="600" dirty="0">
                          <a:solidFill>
                            <a:srgbClr val="15A0BF"/>
                          </a:solidFill>
                        </a:rPr>
                        <a:t>strategic plans</a:t>
                      </a:r>
                    </a:p>
                  </a:txBody>
                  <a:tcPr marL="68580" marR="68580" marT="34290" marB="34290">
                    <a:lnL w="12700" cmpd="sng">
                      <a:noFill/>
                    </a:lnL>
                    <a:lnR w="12700" cmpd="sng">
                      <a:noFill/>
                    </a:lnR>
                    <a:lnT w="12700" cap="flat" cmpd="sng" algn="ctr">
                      <a:solidFill>
                        <a:srgbClr val="15A0BF"/>
                      </a:solidFill>
                      <a:prstDash val="solid"/>
                      <a:round/>
                      <a:headEnd type="none" w="med" len="med"/>
                      <a:tailEnd type="none" w="med" len="med"/>
                    </a:lnT>
                    <a:lnB w="12700" cap="flat" cmpd="sng" algn="ctr">
                      <a:solidFill>
                        <a:srgbClr val="15A0B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40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15A0BF"/>
                          </a:solidFill>
                        </a:rPr>
                        <a:t>Strengthen financial management and oversight</a:t>
                      </a:r>
                    </a:p>
                  </a:txBody>
                  <a:tcPr marL="68580" marR="68580" marT="34290" marB="34290">
                    <a:lnL w="12700" cmpd="sng">
                      <a:noFill/>
                    </a:lnL>
                    <a:lnR w="12700" cmpd="sng">
                      <a:noFill/>
                    </a:lnR>
                    <a:lnT w="12700" cap="flat" cmpd="sng" algn="ctr">
                      <a:solidFill>
                        <a:srgbClr val="15A0B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grpSp>
        <p:nvGrpSpPr>
          <p:cNvPr id="20" name="Group 19"/>
          <p:cNvGrpSpPr/>
          <p:nvPr/>
        </p:nvGrpSpPr>
        <p:grpSpPr>
          <a:xfrm>
            <a:off x="171451" y="1880782"/>
            <a:ext cx="1686639" cy="3086914"/>
            <a:chOff x="228600" y="1431949"/>
            <a:chExt cx="2248852" cy="4115885"/>
          </a:xfrm>
        </p:grpSpPr>
        <p:sp>
          <p:nvSpPr>
            <p:cNvPr id="21" name="TextBox 20"/>
            <p:cNvSpPr txBox="1"/>
            <p:nvPr/>
          </p:nvSpPr>
          <p:spPr>
            <a:xfrm>
              <a:off x="228600" y="1431949"/>
              <a:ext cx="2248852" cy="892552"/>
            </a:xfrm>
            <a:prstGeom prst="rect">
              <a:avLst/>
            </a:prstGeom>
            <a:noFill/>
          </p:spPr>
          <p:txBody>
            <a:bodyPr wrap="square" rtlCol="0">
              <a:spAutoFit/>
            </a:bodyPr>
            <a:lstStyle/>
            <a:p>
              <a:pPr defTabSz="685772" fontAlgn="auto">
                <a:spcBef>
                  <a:spcPts val="0"/>
                </a:spcBef>
                <a:spcAft>
                  <a:spcPts val="0"/>
                </a:spcAft>
              </a:pPr>
              <a:r>
                <a:rPr lang="en-US" sz="750" b="1" dirty="0">
                  <a:solidFill>
                    <a:srgbClr val="15A0BF"/>
                  </a:solidFill>
                  <a:latin typeface="Arial"/>
                  <a:ea typeface="+mn-ea"/>
                </a:rPr>
                <a:t>Strengthening systems for health is critical to attain universal health coverage and to accelerate the end of the epidemics</a:t>
              </a:r>
            </a:p>
          </p:txBody>
        </p:sp>
        <p:sp>
          <p:nvSpPr>
            <p:cNvPr id="22" name="Diamond 21"/>
            <p:cNvSpPr/>
            <p:nvPr/>
          </p:nvSpPr>
          <p:spPr>
            <a:xfrm>
              <a:off x="304800" y="2208248"/>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a</a:t>
              </a:r>
              <a:endParaRPr lang="en-US" sz="675" dirty="0">
                <a:solidFill>
                  <a:prstClr val="white"/>
                </a:solidFill>
              </a:endParaRPr>
            </a:p>
          </p:txBody>
        </p:sp>
        <p:sp>
          <p:nvSpPr>
            <p:cNvPr id="23" name="Diamond 22"/>
            <p:cNvSpPr/>
            <p:nvPr/>
          </p:nvSpPr>
          <p:spPr>
            <a:xfrm>
              <a:off x="304800" y="2694236"/>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b</a:t>
              </a:r>
              <a:endParaRPr lang="en-US" sz="675" dirty="0">
                <a:solidFill>
                  <a:prstClr val="white"/>
                </a:solidFill>
              </a:endParaRPr>
            </a:p>
          </p:txBody>
        </p:sp>
        <p:sp>
          <p:nvSpPr>
            <p:cNvPr id="24" name="Diamond 23"/>
            <p:cNvSpPr/>
            <p:nvPr/>
          </p:nvSpPr>
          <p:spPr>
            <a:xfrm>
              <a:off x="304800" y="3206635"/>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c</a:t>
              </a:r>
              <a:endParaRPr lang="en-US" sz="675" dirty="0">
                <a:solidFill>
                  <a:prstClr val="white"/>
                </a:solidFill>
              </a:endParaRPr>
            </a:p>
          </p:txBody>
        </p:sp>
        <p:sp>
          <p:nvSpPr>
            <p:cNvPr id="26" name="Diamond 25"/>
            <p:cNvSpPr/>
            <p:nvPr/>
          </p:nvSpPr>
          <p:spPr>
            <a:xfrm>
              <a:off x="304800" y="3684836"/>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d</a:t>
              </a:r>
              <a:endParaRPr lang="en-US" sz="675" dirty="0">
                <a:solidFill>
                  <a:prstClr val="white"/>
                </a:solidFill>
              </a:endParaRPr>
            </a:p>
          </p:txBody>
        </p:sp>
        <p:sp>
          <p:nvSpPr>
            <p:cNvPr id="27" name="Diamond 26"/>
            <p:cNvSpPr/>
            <p:nvPr/>
          </p:nvSpPr>
          <p:spPr>
            <a:xfrm>
              <a:off x="304800" y="4197235"/>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e</a:t>
              </a:r>
              <a:endParaRPr lang="en-US" sz="675" dirty="0">
                <a:solidFill>
                  <a:prstClr val="white"/>
                </a:solidFill>
              </a:endParaRPr>
            </a:p>
          </p:txBody>
        </p:sp>
        <p:sp>
          <p:nvSpPr>
            <p:cNvPr id="28" name="Diamond 27"/>
            <p:cNvSpPr/>
            <p:nvPr/>
          </p:nvSpPr>
          <p:spPr>
            <a:xfrm>
              <a:off x="304800" y="4730635"/>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f</a:t>
              </a:r>
              <a:endParaRPr lang="en-US" sz="675" dirty="0">
                <a:solidFill>
                  <a:prstClr val="white"/>
                </a:solidFill>
              </a:endParaRPr>
            </a:p>
          </p:txBody>
        </p:sp>
        <p:sp>
          <p:nvSpPr>
            <p:cNvPr id="29" name="Diamond 28"/>
            <p:cNvSpPr/>
            <p:nvPr/>
          </p:nvSpPr>
          <p:spPr>
            <a:xfrm>
              <a:off x="304800" y="5264035"/>
              <a:ext cx="283799" cy="28379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g</a:t>
              </a:r>
              <a:endParaRPr lang="en-US" sz="675" dirty="0">
                <a:solidFill>
                  <a:prstClr val="white"/>
                </a:solidFill>
              </a:endParaRPr>
            </a:p>
          </p:txBody>
        </p:sp>
      </p:grpSp>
      <p:sp>
        <p:nvSpPr>
          <p:cNvPr id="31" name="TextBox 30"/>
          <p:cNvSpPr txBox="1"/>
          <p:nvPr/>
        </p:nvSpPr>
        <p:spPr>
          <a:xfrm>
            <a:off x="2346065" y="3311606"/>
            <a:ext cx="1256038" cy="577338"/>
          </a:xfrm>
          <a:prstGeom prst="rect">
            <a:avLst/>
          </a:prstGeom>
          <a:solidFill>
            <a:schemeClr val="accent3"/>
          </a:solidFill>
        </p:spPr>
        <p:txBody>
          <a:bodyPr wrap="square" rtlCol="0">
            <a:spAutoFit/>
          </a:bodyPr>
          <a:lstStyle>
            <a:defPPr>
              <a:defRPr lang="en-US"/>
            </a:defPPr>
            <a:lvl1pPr algn="ctr">
              <a:defRPr sz="1200">
                <a:solidFill>
                  <a:schemeClr val="bg1"/>
                </a:solidFill>
              </a:defRPr>
            </a:lvl1pPr>
          </a:lstStyle>
          <a:p>
            <a:pPr defTabSz="685772" fontAlgn="auto">
              <a:spcBef>
                <a:spcPts val="0"/>
              </a:spcBef>
              <a:spcAft>
                <a:spcPts val="0"/>
              </a:spcAft>
            </a:pPr>
            <a:r>
              <a:rPr lang="en-US" sz="788" b="1" dirty="0">
                <a:solidFill>
                  <a:prstClr val="white"/>
                </a:solidFill>
                <a:latin typeface="Arial"/>
                <a:ea typeface="+mn-ea"/>
              </a:rPr>
              <a:t>BUILD RESILIENT </a:t>
            </a:r>
            <a:br>
              <a:rPr lang="en-US" sz="788" b="1" dirty="0">
                <a:solidFill>
                  <a:prstClr val="white"/>
                </a:solidFill>
                <a:latin typeface="Arial"/>
                <a:ea typeface="+mn-ea"/>
              </a:rPr>
            </a:br>
            <a:r>
              <a:rPr lang="en-US" sz="788" b="1" dirty="0">
                <a:solidFill>
                  <a:prstClr val="white"/>
                </a:solidFill>
                <a:latin typeface="Arial"/>
                <a:ea typeface="+mn-ea"/>
              </a:rPr>
              <a:t>&amp; SUSTAINABLE </a:t>
            </a:r>
            <a:br>
              <a:rPr lang="en-US" sz="788" b="1" dirty="0">
                <a:solidFill>
                  <a:prstClr val="white"/>
                </a:solidFill>
                <a:latin typeface="Arial"/>
                <a:ea typeface="+mn-ea"/>
              </a:rPr>
            </a:br>
            <a:r>
              <a:rPr lang="en-US" sz="788" b="1" dirty="0">
                <a:solidFill>
                  <a:prstClr val="white"/>
                </a:solidFill>
                <a:latin typeface="Arial"/>
                <a:ea typeface="+mn-ea"/>
              </a:rPr>
              <a:t>SYSTEMS FOR HEALTH</a:t>
            </a:r>
          </a:p>
        </p:txBody>
      </p:sp>
      <p:sp>
        <p:nvSpPr>
          <p:cNvPr id="34" name="Rectangle 33"/>
          <p:cNvSpPr/>
          <p:nvPr/>
        </p:nvSpPr>
        <p:spPr>
          <a:xfrm rot="2700000">
            <a:off x="4733100" y="2947921"/>
            <a:ext cx="1153966" cy="1153966"/>
          </a:xfrm>
          <a:prstGeom prst="rect">
            <a:avLst/>
          </a:prstGeom>
          <a:solidFill>
            <a:srgbClr val="58B51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sp>
        <p:nvSpPr>
          <p:cNvPr id="43" name="TextBox 42"/>
          <p:cNvSpPr txBox="1"/>
          <p:nvPr/>
        </p:nvSpPr>
        <p:spPr>
          <a:xfrm>
            <a:off x="5430513" y="3311606"/>
            <a:ext cx="1256038" cy="577338"/>
          </a:xfrm>
          <a:prstGeom prst="rect">
            <a:avLst/>
          </a:prstGeom>
          <a:solidFill>
            <a:schemeClr val="accent5"/>
          </a:solidFill>
        </p:spPr>
        <p:txBody>
          <a:bodyPr wrap="square" rtlCol="0">
            <a:spAutoFit/>
          </a:bodyPr>
          <a:lstStyle>
            <a:defPPr>
              <a:defRPr lang="en-US"/>
            </a:defPPr>
            <a:lvl1pPr algn="ctr">
              <a:defRPr sz="1200">
                <a:solidFill>
                  <a:schemeClr val="bg1"/>
                </a:solidFill>
              </a:defRPr>
            </a:lvl1pPr>
          </a:lstStyle>
          <a:p>
            <a:pPr defTabSz="685772" fontAlgn="auto">
              <a:spcBef>
                <a:spcPts val="0"/>
              </a:spcBef>
              <a:spcAft>
                <a:spcPts val="0"/>
              </a:spcAft>
            </a:pPr>
            <a:r>
              <a:rPr lang="en-US" sz="788" b="1" dirty="0">
                <a:solidFill>
                  <a:prstClr val="white"/>
                </a:solidFill>
                <a:latin typeface="Arial"/>
                <a:ea typeface="+mn-ea"/>
              </a:rPr>
              <a:t>PROMOTE &amp; PROTECT HUMAN RIGHTS AND GENDER EQUALITY</a:t>
            </a:r>
          </a:p>
        </p:txBody>
      </p:sp>
      <p:sp>
        <p:nvSpPr>
          <p:cNvPr id="45" name="Rectangle 44"/>
          <p:cNvSpPr/>
          <p:nvPr/>
        </p:nvSpPr>
        <p:spPr>
          <a:xfrm>
            <a:off x="3" y="5113320"/>
            <a:ext cx="9143999" cy="604968"/>
          </a:xfrm>
          <a:prstGeom prst="rect">
            <a:avLst/>
          </a:prstGeom>
          <a:solidFill>
            <a:srgbClr val="CE2AA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graphicFrame>
        <p:nvGraphicFramePr>
          <p:cNvPr id="46" name="Table 45"/>
          <p:cNvGraphicFramePr>
            <a:graphicFrameLocks noGrp="1"/>
          </p:cNvGraphicFramePr>
          <p:nvPr>
            <p:extLst/>
          </p:nvPr>
        </p:nvGraphicFramePr>
        <p:xfrm>
          <a:off x="2096401" y="5174361"/>
          <a:ext cx="6819001" cy="494880"/>
        </p:xfrm>
        <a:graphic>
          <a:graphicData uri="http://schemas.openxmlformats.org/drawingml/2006/table">
            <a:tbl>
              <a:tblPr bandRow="1">
                <a:tableStyleId>{5C22544A-7EE6-4342-B048-85BDC9FD1C3A}</a:tableStyleId>
              </a:tblPr>
              <a:tblGrid>
                <a:gridCol w="1161153">
                  <a:extLst>
                    <a:ext uri="{9D8B030D-6E8A-4147-A177-3AD203B41FA5}">
                      <a16:colId xmlns:a16="http://schemas.microsoft.com/office/drawing/2014/main" xmlns="" val="20000"/>
                    </a:ext>
                  </a:extLst>
                </a:gridCol>
                <a:gridCol w="285750">
                  <a:extLst>
                    <a:ext uri="{9D8B030D-6E8A-4147-A177-3AD203B41FA5}">
                      <a16:colId xmlns:a16="http://schemas.microsoft.com/office/drawing/2014/main" xmlns="" val="20001"/>
                    </a:ext>
                  </a:extLst>
                </a:gridCol>
                <a:gridCol w="1314450">
                  <a:extLst>
                    <a:ext uri="{9D8B030D-6E8A-4147-A177-3AD203B41FA5}">
                      <a16:colId xmlns:a16="http://schemas.microsoft.com/office/drawing/2014/main" xmlns="" val="20002"/>
                    </a:ext>
                  </a:extLst>
                </a:gridCol>
                <a:gridCol w="285750">
                  <a:extLst>
                    <a:ext uri="{9D8B030D-6E8A-4147-A177-3AD203B41FA5}">
                      <a16:colId xmlns:a16="http://schemas.microsoft.com/office/drawing/2014/main" xmlns="" val="20003"/>
                    </a:ext>
                  </a:extLst>
                </a:gridCol>
                <a:gridCol w="1575299">
                  <a:extLst>
                    <a:ext uri="{9D8B030D-6E8A-4147-A177-3AD203B41FA5}">
                      <a16:colId xmlns:a16="http://schemas.microsoft.com/office/drawing/2014/main" xmlns="" val="20004"/>
                    </a:ext>
                  </a:extLst>
                </a:gridCol>
                <a:gridCol w="310652">
                  <a:extLst>
                    <a:ext uri="{9D8B030D-6E8A-4147-A177-3AD203B41FA5}">
                      <a16:colId xmlns:a16="http://schemas.microsoft.com/office/drawing/2014/main" xmlns="" val="20005"/>
                    </a:ext>
                  </a:extLst>
                </a:gridCol>
                <a:gridCol w="1885947">
                  <a:extLst>
                    <a:ext uri="{9D8B030D-6E8A-4147-A177-3AD203B41FA5}">
                      <a16:colId xmlns:a16="http://schemas.microsoft.com/office/drawing/2014/main" xmlns="" val="20006"/>
                    </a:ext>
                  </a:extLst>
                </a:gridCol>
              </a:tblGrid>
              <a:tr h="494880">
                <a:tc>
                  <a:txBody>
                    <a:bodyPr/>
                    <a:lstStyle/>
                    <a:p>
                      <a:pPr algn="l"/>
                      <a:r>
                        <a:rPr lang="en-GB" sz="600" dirty="0">
                          <a:solidFill>
                            <a:srgbClr val="CE2AA1"/>
                          </a:solidFill>
                        </a:rPr>
                        <a:t>Attract additional financial and programmatic resources for health from current and new public and private sources</a:t>
                      </a:r>
                    </a:p>
                  </a:txBody>
                  <a:tcPr marL="68580" marR="68580" marT="34290" marB="34290">
                    <a:lnL w="12700" cmpd="sng">
                      <a:noFill/>
                    </a:lnL>
                    <a:lnR w="12700" cap="flat" cmpd="sng" algn="ctr">
                      <a:solidFill>
                        <a:srgbClr val="CE2AA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endParaRPr lang="en-GB" sz="600" dirty="0">
                        <a:solidFill>
                          <a:srgbClr val="CE2AA1"/>
                        </a:solidFill>
                      </a:endParaRPr>
                    </a:p>
                  </a:txBody>
                  <a:tcPr marL="68580" marR="68580" marT="34290" marB="34290">
                    <a:lnL w="12700" cap="flat" cmpd="sng" algn="ctr">
                      <a:solidFill>
                        <a:srgbClr val="CE2AA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r>
                        <a:rPr lang="en-GB" sz="600" dirty="0">
                          <a:solidFill>
                            <a:srgbClr val="CE2AA1"/>
                          </a:solidFill>
                        </a:rPr>
                        <a:t>Support countries to use existing resources more efficiently and to increase domestic resource mobilization</a:t>
                      </a:r>
                    </a:p>
                  </a:txBody>
                  <a:tcPr marL="68580" marR="68580" marT="34290" marB="34290">
                    <a:lnL w="12700" cap="flat" cmpd="sng" algn="ctr">
                      <a:noFill/>
                      <a:prstDash val="solid"/>
                      <a:round/>
                      <a:headEnd type="none" w="med" len="med"/>
                      <a:tailEnd type="none" w="med" len="med"/>
                    </a:lnL>
                    <a:lnR w="12700" cap="flat" cmpd="sng" algn="ctr">
                      <a:solidFill>
                        <a:srgbClr val="CE2AA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endParaRPr lang="en-GB" sz="600" dirty="0">
                        <a:solidFill>
                          <a:srgbClr val="CE2AA1"/>
                        </a:solidFill>
                      </a:endParaRPr>
                    </a:p>
                  </a:txBody>
                  <a:tcPr marL="68580" marR="68580" marT="34290" marB="34290">
                    <a:lnL w="12700" cap="flat" cmpd="sng" algn="ctr">
                      <a:solidFill>
                        <a:srgbClr val="CE2AA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r>
                        <a:rPr lang="en-GB" sz="600" dirty="0">
                          <a:solidFill>
                            <a:srgbClr val="CE2AA1"/>
                          </a:solidFill>
                        </a:rPr>
                        <a:t>Implement and partner on market shaping efforts that increase access to affordable, quality-assured key medicines and technologies </a:t>
                      </a:r>
                    </a:p>
                  </a:txBody>
                  <a:tcPr marL="68580" marR="68580" marT="34290" marB="34290">
                    <a:lnL w="12700" cap="flat" cmpd="sng" algn="ctr">
                      <a:noFill/>
                      <a:prstDash val="solid"/>
                      <a:round/>
                      <a:headEnd type="none" w="med" len="med"/>
                      <a:tailEnd type="none" w="med" len="med"/>
                    </a:lnL>
                    <a:lnR w="12700" cap="flat" cmpd="sng" algn="ctr">
                      <a:solidFill>
                        <a:srgbClr val="CE2AA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endParaRPr lang="en-GB" sz="600" dirty="0">
                        <a:solidFill>
                          <a:srgbClr val="CE2AA1"/>
                        </a:solidFill>
                      </a:endParaRPr>
                    </a:p>
                  </a:txBody>
                  <a:tcPr marL="68580" marR="68580" marT="34290" marB="34290">
                    <a:lnL w="12700" cap="flat" cmpd="sng" algn="ctr">
                      <a:solidFill>
                        <a:srgbClr val="CE2AA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600"/>
                        </a:spcAft>
                        <a:defRPr/>
                      </a:pPr>
                      <a:r>
                        <a:rPr lang="en-GB" sz="600" dirty="0">
                          <a:solidFill>
                            <a:srgbClr val="CE2AA1"/>
                          </a:solidFill>
                        </a:rPr>
                        <a:t>Support efforts to stimulate innovation and facilitate the rapid introduction and scale-up of cost-effective health technologies and implementation models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47" name="TextBox 46"/>
          <p:cNvSpPr txBox="1"/>
          <p:nvPr/>
        </p:nvSpPr>
        <p:spPr>
          <a:xfrm>
            <a:off x="171453" y="5147428"/>
            <a:ext cx="1669824" cy="669414"/>
          </a:xfrm>
          <a:prstGeom prst="rect">
            <a:avLst/>
          </a:prstGeom>
          <a:noFill/>
        </p:spPr>
        <p:txBody>
          <a:bodyPr wrap="square" rtlCol="0">
            <a:spAutoFit/>
          </a:bodyPr>
          <a:lstStyle/>
          <a:p>
            <a:pPr defTabSz="685772" fontAlgn="auto">
              <a:spcBef>
                <a:spcPts val="0"/>
              </a:spcBef>
              <a:spcAft>
                <a:spcPts val="0"/>
              </a:spcAft>
            </a:pPr>
            <a:r>
              <a:rPr lang="en-US" sz="750" b="1" dirty="0">
                <a:solidFill>
                  <a:srgbClr val="CE2AA1"/>
                </a:solidFill>
                <a:latin typeface="Arial"/>
                <a:ea typeface="+mn-ea"/>
              </a:rPr>
              <a:t>Increased programmatic and financial resources from diverse sources are needed to accelerate the end of the epidemics</a:t>
            </a:r>
          </a:p>
        </p:txBody>
      </p:sp>
      <p:sp>
        <p:nvSpPr>
          <p:cNvPr id="48" name="Diamond 47"/>
          <p:cNvSpPr/>
          <p:nvPr/>
        </p:nvSpPr>
        <p:spPr>
          <a:xfrm>
            <a:off x="1862417" y="5219261"/>
            <a:ext cx="212849" cy="212849"/>
          </a:xfrm>
          <a:prstGeom prst="diamond">
            <a:avLst/>
          </a:prstGeom>
          <a:solidFill>
            <a:srgbClr val="CE2AA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a</a:t>
            </a:r>
            <a:endParaRPr lang="en-US" sz="675" dirty="0">
              <a:solidFill>
                <a:prstClr val="white"/>
              </a:solidFill>
            </a:endParaRPr>
          </a:p>
        </p:txBody>
      </p:sp>
      <p:sp>
        <p:nvSpPr>
          <p:cNvPr id="49" name="Diamond 48"/>
          <p:cNvSpPr/>
          <p:nvPr/>
        </p:nvSpPr>
        <p:spPr>
          <a:xfrm>
            <a:off x="3316070" y="5219261"/>
            <a:ext cx="212849" cy="212849"/>
          </a:xfrm>
          <a:prstGeom prst="diamond">
            <a:avLst/>
          </a:prstGeom>
          <a:solidFill>
            <a:srgbClr val="CE2AA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b</a:t>
            </a:r>
            <a:endParaRPr lang="en-US" sz="675" dirty="0">
              <a:solidFill>
                <a:prstClr val="white"/>
              </a:solidFill>
            </a:endParaRPr>
          </a:p>
        </p:txBody>
      </p:sp>
      <p:sp>
        <p:nvSpPr>
          <p:cNvPr id="50" name="Diamond 49"/>
          <p:cNvSpPr/>
          <p:nvPr/>
        </p:nvSpPr>
        <p:spPr>
          <a:xfrm>
            <a:off x="4928220" y="5219261"/>
            <a:ext cx="212849" cy="212849"/>
          </a:xfrm>
          <a:prstGeom prst="diamond">
            <a:avLst/>
          </a:prstGeom>
          <a:solidFill>
            <a:srgbClr val="CE2AA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c</a:t>
            </a:r>
            <a:endParaRPr lang="en-US" sz="675" dirty="0">
              <a:solidFill>
                <a:prstClr val="white"/>
              </a:solidFill>
            </a:endParaRPr>
          </a:p>
        </p:txBody>
      </p:sp>
      <p:sp>
        <p:nvSpPr>
          <p:cNvPr id="51" name="Diamond 50"/>
          <p:cNvSpPr/>
          <p:nvPr/>
        </p:nvSpPr>
        <p:spPr>
          <a:xfrm>
            <a:off x="6787126" y="5219261"/>
            <a:ext cx="212849" cy="212849"/>
          </a:xfrm>
          <a:prstGeom prst="diamond">
            <a:avLst/>
          </a:prstGeom>
          <a:solidFill>
            <a:srgbClr val="CE2AA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d</a:t>
            </a:r>
            <a:endParaRPr lang="en-US" sz="675" dirty="0">
              <a:solidFill>
                <a:prstClr val="white"/>
              </a:solidFill>
            </a:endParaRPr>
          </a:p>
        </p:txBody>
      </p:sp>
      <p:sp>
        <p:nvSpPr>
          <p:cNvPr id="54" name="Rectangle 53"/>
          <p:cNvSpPr/>
          <p:nvPr/>
        </p:nvSpPr>
        <p:spPr>
          <a:xfrm rot="2700000">
            <a:off x="3917700" y="3755220"/>
            <a:ext cx="1153966" cy="1153966"/>
          </a:xfrm>
          <a:prstGeom prst="rect">
            <a:avLst/>
          </a:prstGeom>
          <a:solidFill>
            <a:srgbClr val="CE2AA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cxnSp>
        <p:nvCxnSpPr>
          <p:cNvPr id="55" name="Straight Connector 54"/>
          <p:cNvCxnSpPr/>
          <p:nvPr/>
        </p:nvCxnSpPr>
        <p:spPr>
          <a:xfrm flipV="1">
            <a:off x="3950903" y="4744979"/>
            <a:ext cx="0" cy="371635"/>
          </a:xfrm>
          <a:prstGeom prst="line">
            <a:avLst/>
          </a:prstGeom>
          <a:ln w="57150">
            <a:solidFill>
              <a:srgbClr val="CE2AA1"/>
            </a:solidFill>
          </a:ln>
        </p:spPr>
        <p:style>
          <a:lnRef idx="1">
            <a:schemeClr val="accent1"/>
          </a:lnRef>
          <a:fillRef idx="0">
            <a:schemeClr val="accent1"/>
          </a:fillRef>
          <a:effectRef idx="0">
            <a:schemeClr val="accent1"/>
          </a:effectRef>
          <a:fontRef idx="minor">
            <a:schemeClr val="tx1"/>
          </a:fontRef>
        </p:style>
      </p:cxnSp>
      <p:sp>
        <p:nvSpPr>
          <p:cNvPr id="56" name="Diamond 55"/>
          <p:cNvSpPr/>
          <p:nvPr/>
        </p:nvSpPr>
        <p:spPr>
          <a:xfrm>
            <a:off x="228602" y="4754848"/>
            <a:ext cx="212849" cy="212849"/>
          </a:xfrm>
          <a:prstGeom prst="diamond">
            <a:avLst/>
          </a:prstGeom>
          <a:solidFill>
            <a:srgbClr val="15A0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g</a:t>
            </a:r>
            <a:endParaRPr lang="en-US" sz="675" dirty="0">
              <a:solidFill>
                <a:prstClr val="white"/>
              </a:solidFill>
            </a:endParaRPr>
          </a:p>
        </p:txBody>
      </p:sp>
      <p:sp>
        <p:nvSpPr>
          <p:cNvPr id="57" name="TextBox 56"/>
          <p:cNvSpPr txBox="1"/>
          <p:nvPr/>
        </p:nvSpPr>
        <p:spPr>
          <a:xfrm>
            <a:off x="3729297" y="4606649"/>
            <a:ext cx="1526324" cy="334835"/>
          </a:xfrm>
          <a:prstGeom prst="rect">
            <a:avLst/>
          </a:prstGeom>
          <a:solidFill>
            <a:schemeClr val="accent4"/>
          </a:solidFill>
        </p:spPr>
        <p:txBody>
          <a:bodyPr wrap="square" rtlCol="0">
            <a:spAutoFit/>
          </a:bodyPr>
          <a:lstStyle>
            <a:defPPr>
              <a:defRPr lang="en-US"/>
            </a:defPPr>
            <a:lvl1pPr algn="ctr">
              <a:defRPr sz="1200">
                <a:solidFill>
                  <a:schemeClr val="bg1"/>
                </a:solidFill>
              </a:defRPr>
            </a:lvl1pPr>
          </a:lstStyle>
          <a:p>
            <a:pPr defTabSz="685772" fontAlgn="auto">
              <a:spcBef>
                <a:spcPts val="0"/>
              </a:spcBef>
              <a:spcAft>
                <a:spcPts val="0"/>
              </a:spcAft>
            </a:pPr>
            <a:r>
              <a:rPr lang="en-US" sz="788" b="1" dirty="0">
                <a:solidFill>
                  <a:prstClr val="white"/>
                </a:solidFill>
                <a:latin typeface="Arial"/>
                <a:ea typeface="+mn-ea"/>
              </a:rPr>
              <a:t>MOBILIZE INCREASED </a:t>
            </a:r>
            <a:br>
              <a:rPr lang="en-US" sz="788" b="1" dirty="0">
                <a:solidFill>
                  <a:prstClr val="white"/>
                </a:solidFill>
                <a:latin typeface="Arial"/>
                <a:ea typeface="+mn-ea"/>
              </a:rPr>
            </a:br>
            <a:r>
              <a:rPr lang="en-US" sz="788" b="1" dirty="0">
                <a:solidFill>
                  <a:prstClr val="white"/>
                </a:solidFill>
                <a:latin typeface="Arial"/>
                <a:ea typeface="+mn-ea"/>
              </a:rPr>
              <a:t>RESOURCES</a:t>
            </a:r>
          </a:p>
        </p:txBody>
      </p:sp>
      <p:sp>
        <p:nvSpPr>
          <p:cNvPr id="52" name="Rectangle 51"/>
          <p:cNvSpPr/>
          <p:nvPr/>
        </p:nvSpPr>
        <p:spPr>
          <a:xfrm>
            <a:off x="7075042" y="1863028"/>
            <a:ext cx="2068959" cy="3245582"/>
          </a:xfrm>
          <a:prstGeom prst="rect">
            <a:avLst/>
          </a:prstGeom>
          <a:solidFill>
            <a:srgbClr val="58B51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72" fontAlgn="auto">
              <a:spcBef>
                <a:spcPts val="0"/>
              </a:spcBef>
              <a:spcAft>
                <a:spcPts val="0"/>
              </a:spcAft>
            </a:pPr>
            <a:endParaRPr lang="en-US" sz="1350">
              <a:solidFill>
                <a:prstClr val="white"/>
              </a:solidFill>
            </a:endParaRPr>
          </a:p>
        </p:txBody>
      </p:sp>
      <p:sp>
        <p:nvSpPr>
          <p:cNvPr id="53" name="TextBox 52"/>
          <p:cNvSpPr txBox="1"/>
          <p:nvPr/>
        </p:nvSpPr>
        <p:spPr>
          <a:xfrm>
            <a:off x="7200900" y="2010779"/>
            <a:ext cx="1600200" cy="669414"/>
          </a:xfrm>
          <a:prstGeom prst="rect">
            <a:avLst/>
          </a:prstGeom>
          <a:noFill/>
        </p:spPr>
        <p:txBody>
          <a:bodyPr wrap="square" rtlCol="0">
            <a:spAutoFit/>
          </a:bodyPr>
          <a:lstStyle/>
          <a:p>
            <a:pPr defTabSz="685772" fontAlgn="auto">
              <a:spcBef>
                <a:spcPts val="0"/>
              </a:spcBef>
              <a:spcAft>
                <a:spcPts val="0"/>
              </a:spcAft>
            </a:pPr>
            <a:r>
              <a:rPr lang="en-US" sz="750" b="1" dirty="0">
                <a:solidFill>
                  <a:srgbClr val="58B51F"/>
                </a:solidFill>
                <a:latin typeface="Arial"/>
                <a:ea typeface="+mn-ea"/>
              </a:rPr>
              <a:t>Promoting and protecting human rights and gender equality is required to accelerate the end of the epidemics</a:t>
            </a:r>
          </a:p>
        </p:txBody>
      </p:sp>
      <p:sp>
        <p:nvSpPr>
          <p:cNvPr id="58" name="Diamond 57"/>
          <p:cNvSpPr/>
          <p:nvPr/>
        </p:nvSpPr>
        <p:spPr>
          <a:xfrm>
            <a:off x="7258049" y="2800819"/>
            <a:ext cx="212849" cy="212849"/>
          </a:xfrm>
          <a:prstGeom prst="diamond">
            <a:avLst/>
          </a:prstGeom>
          <a:solidFill>
            <a:srgbClr val="58B5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a</a:t>
            </a:r>
            <a:endParaRPr lang="en-US" sz="675" dirty="0">
              <a:solidFill>
                <a:prstClr val="white"/>
              </a:solidFill>
            </a:endParaRPr>
          </a:p>
        </p:txBody>
      </p:sp>
      <p:sp>
        <p:nvSpPr>
          <p:cNvPr id="59" name="Diamond 58"/>
          <p:cNvSpPr/>
          <p:nvPr/>
        </p:nvSpPr>
        <p:spPr>
          <a:xfrm>
            <a:off x="7258049" y="3232627"/>
            <a:ext cx="212849" cy="212849"/>
          </a:xfrm>
          <a:prstGeom prst="diamond">
            <a:avLst/>
          </a:prstGeom>
          <a:solidFill>
            <a:srgbClr val="58B5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b</a:t>
            </a:r>
            <a:endParaRPr lang="en-US" sz="675" dirty="0">
              <a:solidFill>
                <a:prstClr val="white"/>
              </a:solidFill>
            </a:endParaRPr>
          </a:p>
        </p:txBody>
      </p:sp>
      <p:sp>
        <p:nvSpPr>
          <p:cNvPr id="60" name="Diamond 59"/>
          <p:cNvSpPr/>
          <p:nvPr/>
        </p:nvSpPr>
        <p:spPr>
          <a:xfrm>
            <a:off x="7258049" y="3583074"/>
            <a:ext cx="212849" cy="212849"/>
          </a:xfrm>
          <a:prstGeom prst="diamond">
            <a:avLst/>
          </a:prstGeom>
          <a:solidFill>
            <a:srgbClr val="58B5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c</a:t>
            </a:r>
            <a:endParaRPr lang="en-US" sz="675" dirty="0">
              <a:solidFill>
                <a:prstClr val="white"/>
              </a:solidFill>
            </a:endParaRPr>
          </a:p>
        </p:txBody>
      </p:sp>
      <p:sp>
        <p:nvSpPr>
          <p:cNvPr id="61" name="Diamond 60"/>
          <p:cNvSpPr/>
          <p:nvPr/>
        </p:nvSpPr>
        <p:spPr>
          <a:xfrm>
            <a:off x="7258052" y="4474390"/>
            <a:ext cx="212849" cy="212849"/>
          </a:xfrm>
          <a:prstGeom prst="diamond">
            <a:avLst/>
          </a:prstGeom>
          <a:solidFill>
            <a:srgbClr val="58B5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US" sz="675" dirty="0">
                <a:solidFill>
                  <a:prstClr val="white"/>
                </a:solidFill>
              </a:rPr>
              <a:t>e</a:t>
            </a:r>
          </a:p>
        </p:txBody>
      </p:sp>
      <p:graphicFrame>
        <p:nvGraphicFramePr>
          <p:cNvPr id="62" name="Table 61"/>
          <p:cNvGraphicFramePr>
            <a:graphicFrameLocks noGrp="1"/>
          </p:cNvGraphicFramePr>
          <p:nvPr>
            <p:extLst/>
          </p:nvPr>
        </p:nvGraphicFramePr>
        <p:xfrm>
          <a:off x="7488868" y="2746832"/>
          <a:ext cx="1426533" cy="2094781"/>
        </p:xfrm>
        <a:graphic>
          <a:graphicData uri="http://schemas.openxmlformats.org/drawingml/2006/table">
            <a:tbl>
              <a:tblPr bandRow="1">
                <a:tableStyleId>{5C22544A-7EE6-4342-B048-85BDC9FD1C3A}</a:tableStyleId>
              </a:tblPr>
              <a:tblGrid>
                <a:gridCol w="1426533">
                  <a:extLst>
                    <a:ext uri="{9D8B030D-6E8A-4147-A177-3AD203B41FA5}">
                      <a16:colId xmlns:a16="http://schemas.microsoft.com/office/drawing/2014/main" xmlns="" val="20000"/>
                    </a:ext>
                  </a:extLst>
                </a:gridCol>
              </a:tblGrid>
              <a:tr h="4343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58B51F"/>
                          </a:solidFill>
                        </a:rPr>
                        <a:t>Scale-up programs to support women and girls, including programs to advance sexual and reproductive health and rights </a:t>
                      </a:r>
                    </a:p>
                  </a:txBody>
                  <a:tcPr marL="68580" marR="68580" marT="34290" marB="34290">
                    <a:lnL w="12700" cmpd="sng">
                      <a:noFill/>
                    </a:lnL>
                    <a:lnR w="12700" cmpd="sng">
                      <a:noFill/>
                    </a:lnR>
                    <a:lnT w="12700" cmpd="sng">
                      <a:noFill/>
                    </a:lnT>
                    <a:lnB w="12700" cap="flat" cmpd="sng" algn="ctr">
                      <a:solidFill>
                        <a:srgbClr val="58B5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42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58B51F"/>
                          </a:solidFill>
                        </a:rPr>
                        <a:t>Invest to reduce health inequities including gender- and age-related disparities </a:t>
                      </a:r>
                    </a:p>
                  </a:txBody>
                  <a:tcPr marL="68580" marR="68580" marT="34290" marB="34290">
                    <a:lnL w="12700" cmpd="sng">
                      <a:noFill/>
                    </a:lnL>
                    <a:lnR w="12700" cmpd="sng">
                      <a:noFill/>
                    </a:lnR>
                    <a:lnT w="12700" cap="flat" cmpd="sng" algn="ctr">
                      <a:solidFill>
                        <a:srgbClr val="58B51F"/>
                      </a:solidFill>
                      <a:prstDash val="solid"/>
                      <a:round/>
                      <a:headEnd type="none" w="med" len="med"/>
                      <a:tailEnd type="none" w="med" len="med"/>
                    </a:lnT>
                    <a:lnB w="12700" cap="flat" cmpd="sng" algn="ctr">
                      <a:solidFill>
                        <a:srgbClr val="58B5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84205">
                <a:tc>
                  <a:txBody>
                    <a:bodyPr/>
                    <a:lstStyle/>
                    <a:p>
                      <a:pPr algn="l">
                        <a:spcAft>
                          <a:spcPts val="600"/>
                        </a:spcAft>
                        <a:defRPr/>
                      </a:pPr>
                      <a:r>
                        <a:rPr lang="en-GB" sz="600" dirty="0">
                          <a:solidFill>
                            <a:srgbClr val="58B51F"/>
                          </a:solidFill>
                        </a:rPr>
                        <a:t>Introduce and scale-up programs that remove human rights barriers to accessing HIV, TB and malaria services</a:t>
                      </a:r>
                    </a:p>
                  </a:txBody>
                  <a:tcPr marL="68580" marR="68580" marT="34290" marB="34290">
                    <a:lnL w="12700" cmpd="sng">
                      <a:noFill/>
                    </a:lnL>
                    <a:lnR w="12700" cap="flat" cmpd="sng" algn="ctr">
                      <a:noFill/>
                      <a:prstDash val="solid"/>
                      <a:round/>
                      <a:headEnd type="none" w="med" len="med"/>
                      <a:tailEnd type="none" w="med" len="med"/>
                    </a:lnR>
                    <a:lnT w="12700" cap="flat" cmpd="sng" algn="ctr">
                      <a:solidFill>
                        <a:srgbClr val="58B51F"/>
                      </a:solidFill>
                      <a:prstDash val="solid"/>
                      <a:round/>
                      <a:headEnd type="none" w="med" len="med"/>
                      <a:tailEnd type="none" w="med" len="med"/>
                    </a:lnT>
                    <a:lnB w="12700" cap="flat" cmpd="sng" algn="ctr">
                      <a:solidFill>
                        <a:srgbClr val="58B5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89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58B51F"/>
                          </a:solidFill>
                        </a:rPr>
                        <a:t>Integrate human rights considerations throughout the grant cycle and in policies and policy-making processes</a:t>
                      </a:r>
                    </a:p>
                  </a:txBody>
                  <a:tcPr marL="68580" marR="68580" marT="34290" marB="34290">
                    <a:lnL w="12700" cmpd="sng">
                      <a:noFill/>
                    </a:lnL>
                    <a:lnR w="12700" cmpd="sng">
                      <a:noFill/>
                    </a:lnR>
                    <a:lnT w="12700" cap="flat" cmpd="sng" algn="ctr">
                      <a:solidFill>
                        <a:srgbClr val="58B51F"/>
                      </a:solidFill>
                      <a:prstDash val="solid"/>
                      <a:round/>
                      <a:headEnd type="none" w="med" len="med"/>
                      <a:tailEnd type="none" w="med" len="med"/>
                    </a:lnT>
                    <a:lnB w="12700" cap="flat" cmpd="sng" algn="ctr">
                      <a:solidFill>
                        <a:srgbClr val="58B5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343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600" dirty="0">
                          <a:solidFill>
                            <a:srgbClr val="58B51F"/>
                          </a:solidFill>
                        </a:rPr>
                        <a:t>Support meaningful engagement of key and vulnerable populations and networks in Global Fund-related processes</a:t>
                      </a:r>
                    </a:p>
                  </a:txBody>
                  <a:tcPr marL="68580" marR="68580" marT="34290" marB="34290">
                    <a:lnL w="12700" cmpd="sng">
                      <a:noFill/>
                    </a:lnL>
                    <a:lnR w="12700" cmpd="sng">
                      <a:noFill/>
                    </a:lnR>
                    <a:lnT w="12700" cap="flat" cmpd="sng" algn="ctr">
                      <a:solidFill>
                        <a:srgbClr val="58B5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
        <p:nvSpPr>
          <p:cNvPr id="63" name="Diamond 62"/>
          <p:cNvSpPr/>
          <p:nvPr/>
        </p:nvSpPr>
        <p:spPr>
          <a:xfrm>
            <a:off x="7258050" y="4071373"/>
            <a:ext cx="212849" cy="212849"/>
          </a:xfrm>
          <a:prstGeom prst="diamond">
            <a:avLst/>
          </a:prstGeom>
          <a:solidFill>
            <a:srgbClr val="58B5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772" fontAlgn="auto">
              <a:spcBef>
                <a:spcPts val="0"/>
              </a:spcBef>
              <a:spcAft>
                <a:spcPts val="450"/>
              </a:spcAft>
              <a:defRPr/>
            </a:pPr>
            <a:r>
              <a:rPr lang="en-GB" sz="675" dirty="0">
                <a:solidFill>
                  <a:prstClr val="white"/>
                </a:solidFill>
              </a:rPr>
              <a:t>d</a:t>
            </a:r>
            <a:endParaRPr lang="en-US" sz="675" dirty="0">
              <a:solidFill>
                <a:prstClr val="white"/>
              </a:solidFill>
            </a:endParaRPr>
          </a:p>
        </p:txBody>
      </p:sp>
      <p:sp>
        <p:nvSpPr>
          <p:cNvPr id="65" name="TextBox 64"/>
          <p:cNvSpPr txBox="1"/>
          <p:nvPr/>
        </p:nvSpPr>
        <p:spPr>
          <a:xfrm>
            <a:off x="-35458" y="864395"/>
            <a:ext cx="9143999" cy="323165"/>
          </a:xfrm>
          <a:prstGeom prst="rect">
            <a:avLst/>
          </a:prstGeom>
          <a:noFill/>
        </p:spPr>
        <p:txBody>
          <a:bodyPr wrap="square" rtlCol="0">
            <a:spAutoFit/>
          </a:bodyPr>
          <a:lstStyle/>
          <a:p>
            <a:pPr algn="ctr" defTabSz="685772" fontAlgn="auto">
              <a:spcBef>
                <a:spcPts val="0"/>
              </a:spcBef>
              <a:spcAft>
                <a:spcPts val="0"/>
              </a:spcAft>
            </a:pPr>
            <a:r>
              <a:rPr lang="en-US" sz="1500" b="1" dirty="0">
                <a:solidFill>
                  <a:prstClr val="white"/>
                </a:solidFill>
                <a:latin typeface="Arial"/>
                <a:ea typeface="+mn-ea"/>
              </a:rPr>
              <a:t>Global Fund Strategy </a:t>
            </a:r>
            <a:r>
              <a:rPr lang="en-US" sz="1500" dirty="0">
                <a:solidFill>
                  <a:prstClr val="white"/>
                </a:solidFill>
                <a:latin typeface="Arial"/>
                <a:ea typeface="+mn-ea"/>
              </a:rPr>
              <a:t>2017-2022</a:t>
            </a:r>
          </a:p>
        </p:txBody>
      </p:sp>
      <p:cxnSp>
        <p:nvCxnSpPr>
          <p:cNvPr id="66" name="Straight Connector 65"/>
          <p:cNvCxnSpPr/>
          <p:nvPr/>
        </p:nvCxnSpPr>
        <p:spPr>
          <a:xfrm flipH="1">
            <a:off x="1968839" y="3570447"/>
            <a:ext cx="377226" cy="0"/>
          </a:xfrm>
          <a:prstGeom prst="line">
            <a:avLst/>
          </a:prstGeom>
          <a:ln w="57150">
            <a:solidFill>
              <a:srgbClr val="15A0B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686550" y="3524624"/>
            <a:ext cx="377226" cy="0"/>
          </a:xfrm>
          <a:prstGeom prst="line">
            <a:avLst/>
          </a:prstGeom>
          <a:ln w="57150">
            <a:solidFill>
              <a:srgbClr val="58B51F"/>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2" y="1863935"/>
            <a:ext cx="1968839" cy="3244674"/>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endParaRPr>
          </a:p>
        </p:txBody>
      </p:sp>
      <p:sp>
        <p:nvSpPr>
          <p:cNvPr id="68" name="TextBox 67"/>
          <p:cNvSpPr txBox="1"/>
          <p:nvPr/>
        </p:nvSpPr>
        <p:spPr>
          <a:xfrm>
            <a:off x="1" y="5772150"/>
            <a:ext cx="9108540"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fontAlgn="auto">
              <a:lnSpc>
                <a:spcPct val="90000"/>
              </a:lnSpc>
              <a:spcBef>
                <a:spcPts val="0"/>
              </a:spcBef>
              <a:spcAft>
                <a:spcPts val="675"/>
              </a:spcAft>
            </a:pPr>
            <a:r>
              <a:rPr lang="en-US" sz="900" b="1" dirty="0">
                <a:solidFill>
                  <a:srgbClr val="99B2C7"/>
                </a:solidFill>
              </a:rPr>
              <a:t>STRATEGIC ENABLERS: </a:t>
            </a:r>
            <a:r>
              <a:rPr lang="en-US" sz="900" dirty="0">
                <a:solidFill>
                  <a:srgbClr val="6E2C6B"/>
                </a:solidFill>
              </a:rPr>
              <a:t>Innovate and differentiate along the development continuum • Support mutually accountable partnerships</a:t>
            </a:r>
          </a:p>
        </p:txBody>
      </p:sp>
    </p:spTree>
    <p:extLst>
      <p:ext uri="{BB962C8B-B14F-4D97-AF65-F5344CB8AC3E}">
        <p14:creationId xmlns:p14="http://schemas.microsoft.com/office/powerpoint/2010/main" val="9771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ntr" presetSubtype="0"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48" grpId="0" animBg="1"/>
      <p:bldP spid="49" grpId="0" animBg="1"/>
      <p:bldP spid="50" grpId="0" animBg="1"/>
      <p:bldP spid="51" grpId="0" animBg="1"/>
      <p:bldP spid="57" grpId="0" animBg="1"/>
      <p:bldP spid="52" grpId="0" animBg="1"/>
      <p:bldP spid="53" grpId="0"/>
      <p:bldP spid="58" grpId="0" animBg="1"/>
      <p:bldP spid="59" grpId="0" animBg="1"/>
      <p:bldP spid="60" grpId="0" animBg="1"/>
      <p:bldP spid="61" grpId="0" animBg="1"/>
      <p:bldP spid="63" grpId="0" animBg="1"/>
      <p:bldP spid="6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Lancet July 2018</a:t>
            </a:r>
            <a:endParaRPr lang="en-US" b="1" dirty="0"/>
          </a:p>
        </p:txBody>
      </p:sp>
      <p:pic>
        <p:nvPicPr>
          <p:cNvPr id="5" name="Content Placeholder 4"/>
          <p:cNvPicPr>
            <a:picLocks noGrp="1" noChangeAspect="1"/>
          </p:cNvPicPr>
          <p:nvPr>
            <p:ph idx="1"/>
          </p:nvPr>
        </p:nvPicPr>
        <p:blipFill>
          <a:blip r:embed="rId3"/>
          <a:stretch>
            <a:fillRect/>
          </a:stretch>
        </p:blipFill>
        <p:spPr>
          <a:xfrm>
            <a:off x="540000" y="1049116"/>
            <a:ext cx="8148044" cy="4756066"/>
          </a:xfrm>
          <a:prstGeom prst="rect">
            <a:avLst/>
          </a:prstGeom>
        </p:spPr>
      </p:pic>
    </p:spTree>
    <p:extLst>
      <p:ext uri="{BB962C8B-B14F-4D97-AF65-F5344CB8AC3E}">
        <p14:creationId xmlns:p14="http://schemas.microsoft.com/office/powerpoint/2010/main" val="452370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228045" y="1095348"/>
            <a:ext cx="4112895" cy="5362956"/>
          </a:xfrm>
          <a:prstGeom prst="rect">
            <a:avLst/>
          </a:prstGeom>
        </p:spPr>
      </p:pic>
    </p:spTree>
    <p:extLst>
      <p:ext uri="{BB962C8B-B14F-4D97-AF65-F5344CB8AC3E}">
        <p14:creationId xmlns:p14="http://schemas.microsoft.com/office/powerpoint/2010/main" val="312753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36"/>
          <a:stretch/>
        </p:blipFill>
        <p:spPr>
          <a:xfrm>
            <a:off x="379446" y="1126569"/>
            <a:ext cx="7850154" cy="4754857"/>
          </a:xfrm>
          <a:prstGeom prst="rect">
            <a:avLst/>
          </a:prstGeom>
        </p:spPr>
      </p:pic>
    </p:spTree>
    <p:extLst>
      <p:ext uri="{BB962C8B-B14F-4D97-AF65-F5344CB8AC3E}">
        <p14:creationId xmlns:p14="http://schemas.microsoft.com/office/powerpoint/2010/main" val="3612091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674DC1E-75B8-E94D-98AC-E094E379E01F}"/>
              </a:ext>
            </a:extLst>
          </p:cNvPr>
          <p:cNvSpPr txBox="1"/>
          <p:nvPr/>
        </p:nvSpPr>
        <p:spPr>
          <a:xfrm>
            <a:off x="671209" y="1138135"/>
            <a:ext cx="7772400" cy="1569660"/>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Without political will, and new advances in science and funding, all proclamations fail us all. </a:t>
            </a:r>
            <a:r>
              <a:rPr lang="en-US" sz="3200" b="1" dirty="0">
                <a:solidFill>
                  <a:schemeClr val="bg1"/>
                </a:solidFill>
                <a:latin typeface="Calibri" panose="020F0502020204030204" pitchFamily="34" charset="0"/>
                <a:cs typeface="Calibri" panose="020F0502020204030204" pitchFamily="34" charset="0"/>
              </a:rPr>
              <a:t>The time to uphold our SRHR is </a:t>
            </a:r>
            <a:r>
              <a:rPr lang="en-US" sz="3200" b="1" dirty="0" smtClean="0">
                <a:solidFill>
                  <a:schemeClr val="bg1"/>
                </a:solidFill>
                <a:latin typeface="Calibri" panose="020F0502020204030204" pitchFamily="34" charset="0"/>
                <a:cs typeface="Calibri" panose="020F0502020204030204" pitchFamily="34" charset="0"/>
              </a:rPr>
              <a:t>now</a:t>
            </a:r>
            <a:endParaRPr lang="en-US" sz="32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ADCA093A-14FE-D646-9FDE-39CF2C7DF911}"/>
              </a:ext>
            </a:extLst>
          </p:cNvPr>
          <p:cNvSpPr txBox="1"/>
          <p:nvPr/>
        </p:nvSpPr>
        <p:spPr>
          <a:xfrm>
            <a:off x="347936" y="3661334"/>
            <a:ext cx="4902740" cy="255454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Florence Anam, Cecilia Chung,</a:t>
            </a:r>
          </a:p>
          <a:p>
            <a:r>
              <a:rPr lang="en-US" sz="1600" dirty="0">
                <a:latin typeface="Calibri" panose="020F0502020204030204" pitchFamily="34" charset="0"/>
                <a:cs typeface="Calibri" panose="020F0502020204030204" pitchFamily="34" charset="0"/>
              </a:rPr>
              <a:t>Sophie Dilmitis, </a:t>
            </a:r>
            <a:r>
              <a:rPr lang="en-US" sz="1600" dirty="0" err="1">
                <a:latin typeface="Calibri" panose="020F0502020204030204" pitchFamily="34" charset="0"/>
                <a:cs typeface="Calibri" panose="020F0502020204030204" pitchFamily="34" charset="0"/>
              </a:rPr>
              <a:t>Calorine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Kenkem</a:t>
            </a:r>
            <a:r>
              <a:rPr lang="en-US" sz="1600" dirty="0">
                <a:latin typeface="Calibri" panose="020F0502020204030204" pitchFamily="34" charset="0"/>
                <a:cs typeface="Calibri" panose="020F0502020204030204" pitchFamily="34" charset="0"/>
              </a:rPr>
              <a:t>,</a:t>
            </a:r>
          </a:p>
          <a:p>
            <a:r>
              <a:rPr lang="en-US" sz="1600" dirty="0">
                <a:latin typeface="Calibri" panose="020F0502020204030204" pitchFamily="34" charset="0"/>
                <a:cs typeface="Calibri" panose="020F0502020204030204" pitchFamily="34" charset="0"/>
              </a:rPr>
              <a:t>Rebecca Matheson-Omondi,</a:t>
            </a:r>
          </a:p>
          <a:p>
            <a:r>
              <a:rPr lang="en-US" sz="1600" dirty="0">
                <a:latin typeface="Calibri" panose="020F0502020204030204" pitchFamily="34" charset="0"/>
                <a:cs typeface="Calibri" panose="020F0502020204030204" pitchFamily="34" charset="0"/>
              </a:rPr>
              <a:t>Svitlana Moroz, Lillian Mworeko,</a:t>
            </a:r>
          </a:p>
          <a:p>
            <a:r>
              <a:rPr lang="en-US" sz="1600" dirty="0" err="1">
                <a:latin typeface="Calibri" panose="020F0502020204030204" pitchFamily="34" charset="0"/>
                <a:cs typeface="Calibri" panose="020F0502020204030204" pitchFamily="34" charset="0"/>
              </a:rPr>
              <a:t>Hajjarah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Nagadya</a:t>
            </a:r>
            <a:r>
              <a:rPr lang="en-US" sz="1600" dirty="0">
                <a:latin typeface="Calibri" panose="020F0502020204030204" pitchFamily="34" charset="0"/>
                <a:cs typeface="Calibri" panose="020F0502020204030204" pitchFamily="34" charset="0"/>
              </a:rPr>
              <a:t>, Angelina </a:t>
            </a:r>
            <a:r>
              <a:rPr lang="en-US" sz="1600" dirty="0" err="1">
                <a:latin typeface="Calibri" panose="020F0502020204030204" pitchFamily="34" charset="0"/>
                <a:cs typeface="Calibri" panose="020F0502020204030204" pitchFamily="34" charset="0"/>
              </a:rPr>
              <a:t>Namiba</a:t>
            </a:r>
            <a:r>
              <a:rPr lang="en-US" sz="1600" dirty="0">
                <a:latin typeface="Calibri" panose="020F0502020204030204" pitchFamily="34" charset="0"/>
                <a:cs typeface="Calibri" panose="020F0502020204030204" pitchFamily="34" charset="0"/>
              </a:rPr>
              <a:t>,</a:t>
            </a:r>
          </a:p>
          <a:p>
            <a:r>
              <a:rPr lang="en-US" sz="1600" dirty="0">
                <a:latin typeface="Calibri" panose="020F0502020204030204" pitchFamily="34" charset="0"/>
                <a:cs typeface="Calibri" panose="020F0502020204030204" pitchFamily="34" charset="0"/>
              </a:rPr>
              <a:t>Violeta Ross, Sophie Strachan,</a:t>
            </a:r>
          </a:p>
          <a:p>
            <a:r>
              <a:rPr lang="en-US" sz="1600" dirty="0">
                <a:latin typeface="Calibri" panose="020F0502020204030204" pitchFamily="34" charset="0"/>
                <a:cs typeface="Calibri" panose="020F0502020204030204" pitchFamily="34" charset="0"/>
              </a:rPr>
              <a:t>Martha </a:t>
            </a:r>
            <a:r>
              <a:rPr lang="en-US" sz="1600" dirty="0" err="1">
                <a:latin typeface="Calibri" panose="020F0502020204030204" pitchFamily="34" charset="0"/>
                <a:cs typeface="Calibri" panose="020F0502020204030204" pitchFamily="34" charset="0"/>
              </a:rPr>
              <a:t>Tholanah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L’Orangelis</a:t>
            </a:r>
            <a:r>
              <a:rPr lang="en-US" sz="1600" dirty="0">
                <a:latin typeface="Calibri" panose="020F0502020204030204" pitchFamily="34" charset="0"/>
                <a:cs typeface="Calibri" panose="020F0502020204030204" pitchFamily="34" charset="0"/>
              </a:rPr>
              <a:t> Thomas,</a:t>
            </a:r>
          </a:p>
          <a:p>
            <a:r>
              <a:rPr lang="en-US" sz="1600" dirty="0">
                <a:latin typeface="Calibri" panose="020F0502020204030204" pitchFamily="34" charset="0"/>
                <a:cs typeface="Calibri" panose="020F0502020204030204" pitchFamily="34" charset="0"/>
              </a:rPr>
              <a:t>Patricia </a:t>
            </a:r>
            <a:r>
              <a:rPr lang="en-US" sz="1600" dirty="0" err="1">
                <a:latin typeface="Calibri" panose="020F0502020204030204" pitchFamily="34" charset="0"/>
                <a:cs typeface="Calibri" panose="020F0502020204030204" pitchFamily="34" charset="0"/>
              </a:rPr>
              <a:t>Ukoli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Marijo</a:t>
            </a:r>
            <a:r>
              <a:rPr lang="en-US" sz="1600" dirty="0">
                <a:latin typeface="Calibri" panose="020F0502020204030204" pitchFamily="34" charset="0"/>
                <a:cs typeface="Calibri" panose="020F0502020204030204" pitchFamily="34" charset="0"/>
              </a:rPr>
              <a:t> Vazquez,</a:t>
            </a:r>
          </a:p>
          <a:p>
            <a:r>
              <a:rPr lang="en-US" sz="1600" dirty="0">
                <a:latin typeface="Calibri" panose="020F0502020204030204" pitchFamily="34" charset="0"/>
                <a:cs typeface="Calibri" panose="020F0502020204030204" pitchFamily="34" charset="0"/>
              </a:rPr>
              <a:t>Aleksandra </a:t>
            </a:r>
            <a:r>
              <a:rPr lang="en-US" sz="1600" dirty="0" err="1">
                <a:latin typeface="Calibri" panose="020F0502020204030204" pitchFamily="34" charset="0"/>
                <a:cs typeface="Calibri" panose="020F0502020204030204" pitchFamily="34" charset="0"/>
              </a:rPr>
              <a:t>Volgina</a:t>
            </a:r>
            <a:r>
              <a:rPr lang="en-US" sz="1600" dirty="0">
                <a:latin typeface="Calibri" panose="020F0502020204030204" pitchFamily="34" charset="0"/>
                <a:cs typeface="Calibri" panose="020F0502020204030204" pitchFamily="34" charset="0"/>
              </a:rPr>
              <a:t>, Rita </a:t>
            </a:r>
            <a:r>
              <a:rPr lang="en-US" sz="1600" dirty="0" err="1">
                <a:latin typeface="Calibri" panose="020F0502020204030204" pitchFamily="34" charset="0"/>
                <a:cs typeface="Calibri" panose="020F0502020204030204" pitchFamily="34" charset="0"/>
              </a:rPr>
              <a:t>Wahab</a:t>
            </a:r>
            <a:r>
              <a:rPr lang="en-US" sz="1600" dirty="0">
                <a:latin typeface="Calibri" panose="020F0502020204030204" pitchFamily="34" charset="0"/>
                <a:cs typeface="Calibri" panose="020F0502020204030204" pitchFamily="34" charset="0"/>
              </a:rPr>
              <a:t>,</a:t>
            </a:r>
          </a:p>
          <a:p>
            <a:r>
              <a:rPr lang="en-US" sz="1600" dirty="0">
                <a:latin typeface="Calibri" panose="020F0502020204030204" pitchFamily="34" charset="0"/>
                <a:cs typeface="Calibri" panose="020F0502020204030204" pitchFamily="34" charset="0"/>
              </a:rPr>
              <a:t>*Alice Welbourn, Anandi </a:t>
            </a:r>
            <a:r>
              <a:rPr lang="en-US" sz="1600" dirty="0" err="1">
                <a:latin typeface="Calibri" panose="020F0502020204030204" pitchFamily="34" charset="0"/>
                <a:cs typeface="Calibri" panose="020F0502020204030204" pitchFamily="34" charset="0"/>
              </a:rPr>
              <a:t>Yuvraj</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800397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7AA117A-0F34-7D4A-BCCD-CA6FC6750B4B}"/>
              </a:ext>
            </a:extLst>
          </p:cNvPr>
          <p:cNvSpPr txBox="1"/>
          <p:nvPr/>
        </p:nvSpPr>
        <p:spPr>
          <a:xfrm>
            <a:off x="194553" y="6322980"/>
            <a:ext cx="8404698" cy="738664"/>
          </a:xfrm>
          <a:prstGeom prst="rect">
            <a:avLst/>
          </a:prstGeom>
          <a:noFill/>
        </p:spPr>
        <p:txBody>
          <a:bodyPr wrap="square" rtlCol="0">
            <a:spAutoFit/>
          </a:bodyPr>
          <a:lstStyle/>
          <a:p>
            <a:r>
              <a:rPr lang="en-US" sz="1400" dirty="0" smtClean="0"/>
              <a:t>I </a:t>
            </a:r>
            <a:r>
              <a:rPr lang="en-US" sz="1400" dirty="0"/>
              <a:t>hope </a:t>
            </a:r>
            <a:r>
              <a:rPr lang="en-US" sz="1400" dirty="0" smtClean="0"/>
              <a:t>in 2018 we </a:t>
            </a:r>
            <a:r>
              <a:rPr lang="en-US" sz="1400" dirty="0"/>
              <a:t>will all be part of what will be another historic </a:t>
            </a:r>
            <a:r>
              <a:rPr lang="en-US" sz="1400" dirty="0" smtClean="0"/>
              <a:t>moment - the </a:t>
            </a:r>
            <a:r>
              <a:rPr lang="en-US" sz="1400" dirty="0"/>
              <a:t>dawn of a new feminist activist </a:t>
            </a:r>
            <a:r>
              <a:rPr lang="en-US" sz="1400" dirty="0" smtClean="0"/>
              <a:t>politics – </a:t>
            </a:r>
            <a:r>
              <a:rPr lang="en-US" sz="1400" i="1" dirty="0" smtClean="0"/>
              <a:t>Yolanda Simon</a:t>
            </a:r>
            <a:endParaRPr lang="en-US" sz="1400" i="1" dirty="0"/>
          </a:p>
          <a:p>
            <a:r>
              <a:rPr lang="en-US" sz="1400" dirty="0" smtClean="0">
                <a:solidFill>
                  <a:schemeClr val="bg1"/>
                </a:solidFill>
                <a:latin typeface="Calibri" panose="020F0502020204030204" pitchFamily="34" charset="0"/>
                <a:cs typeface="Calibri" panose="020F0502020204030204" pitchFamily="34" charset="0"/>
              </a:rPr>
              <a:t>another </a:t>
            </a:r>
            <a:r>
              <a:rPr lang="en-US" sz="1400" dirty="0">
                <a:solidFill>
                  <a:schemeClr val="bg1"/>
                </a:solidFill>
                <a:latin typeface="Calibri" panose="020F0502020204030204" pitchFamily="34" charset="0"/>
                <a:cs typeface="Calibri" panose="020F0502020204030204" pitchFamily="34" charset="0"/>
              </a:rPr>
              <a:t>historic moment... The dawn of a new feminist activist politics</a:t>
            </a:r>
            <a:r>
              <a:rPr lang="en-GB" sz="1400" dirty="0" err="1" smtClean="0">
                <a:solidFill>
                  <a:schemeClr val="bg1"/>
                </a:solidFill>
                <a:latin typeface="Calibri" panose="020F0502020204030204" pitchFamily="34" charset="0"/>
                <a:cs typeface="Calibri" panose="020F0502020204030204" pitchFamily="34" charset="0"/>
              </a:rPr>
              <a:t>ce</a:t>
            </a:r>
            <a:r>
              <a:rPr lang="en-GB" sz="1400" dirty="0">
                <a:solidFill>
                  <a:schemeClr val="bg1"/>
                </a:solidFill>
                <a:latin typeface="Calibri" panose="020F0502020204030204" pitchFamily="34" charset="0"/>
                <a:cs typeface="Calibri" panose="020F0502020204030204" pitchFamily="34" charset="0"/>
              </a:rPr>
              <a:t>: ICW Global</a:t>
            </a:r>
            <a:endParaRPr lang="en-US" sz="14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4F88A3C-0801-6C49-9492-40C350CEB718}"/>
              </a:ext>
            </a:extLst>
          </p:cNvPr>
          <p:cNvPicPr>
            <a:picLocks noChangeAspect="1"/>
          </p:cNvPicPr>
          <p:nvPr/>
        </p:nvPicPr>
        <p:blipFill>
          <a:blip r:embed="rId3"/>
          <a:stretch>
            <a:fillRect/>
          </a:stretch>
        </p:blipFill>
        <p:spPr>
          <a:xfrm>
            <a:off x="0" y="853751"/>
            <a:ext cx="9144000" cy="5150498"/>
          </a:xfrm>
          <a:prstGeom prst="rect">
            <a:avLst/>
          </a:prstGeom>
        </p:spPr>
      </p:pic>
      <p:sp>
        <p:nvSpPr>
          <p:cNvPr id="7" name="TextBox 6">
            <a:extLst>
              <a:ext uri="{FF2B5EF4-FFF2-40B4-BE49-F238E27FC236}">
                <a16:creationId xmlns:a16="http://schemas.microsoft.com/office/drawing/2014/main" xmlns="" id="{A240BE56-75FC-0041-B8B2-F10C1A94F9FB}"/>
              </a:ext>
            </a:extLst>
          </p:cNvPr>
          <p:cNvSpPr txBox="1"/>
          <p:nvPr/>
        </p:nvSpPr>
        <p:spPr>
          <a:xfrm>
            <a:off x="0" y="325054"/>
            <a:ext cx="9144000" cy="369332"/>
          </a:xfrm>
          <a:prstGeom prst="rect">
            <a:avLst/>
          </a:prstGeom>
          <a:solidFill>
            <a:schemeClr val="accent1">
              <a:lumMod val="60000"/>
              <a:lumOff val="40000"/>
              <a:alpha val="80000"/>
            </a:schemeClr>
          </a:solidFill>
        </p:spPr>
        <p:txBody>
          <a:bodyPr wrap="square" rtlCol="0">
            <a:spAutoFit/>
          </a:bodyPr>
          <a:lstStyle/>
          <a:p>
            <a:pPr algn="ctr"/>
            <a:r>
              <a:rPr lang="en-US" sz="1800" b="1" dirty="0" smtClean="0">
                <a:solidFill>
                  <a:schemeClr val="bg1"/>
                </a:solidFill>
                <a:latin typeface="Calibri" panose="020F0502020204030204" pitchFamily="34" charset="0"/>
                <a:cs typeface="Calibri" panose="020F0502020204030204" pitchFamily="34" charset="0"/>
              </a:rPr>
              <a:t>Thank you!</a:t>
            </a:r>
            <a:endParaRPr lang="en-US"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4450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AB3FB72-60C1-2042-B718-673B82E99146}"/>
              </a:ext>
            </a:extLst>
          </p:cNvPr>
          <p:cNvSpPr txBox="1"/>
          <p:nvPr/>
        </p:nvSpPr>
        <p:spPr>
          <a:xfrm>
            <a:off x="505838" y="651753"/>
            <a:ext cx="8151779" cy="6001643"/>
          </a:xfrm>
          <a:prstGeom prst="rect">
            <a:avLst/>
          </a:prstGeom>
          <a:noFill/>
        </p:spPr>
        <p:txBody>
          <a:bodyPr wrap="square" rtlCol="0">
            <a:spAutoFit/>
          </a:bodyPr>
          <a:lstStyle/>
          <a:p>
            <a:r>
              <a:rPr lang="en-GB" sz="3200" b="1" dirty="0">
                <a:solidFill>
                  <a:schemeClr val="bg1"/>
                </a:solidFill>
                <a:latin typeface="Calibri" panose="020F0502020204030204" pitchFamily="34" charset="0"/>
                <a:cs typeface="Calibri" panose="020F0502020204030204" pitchFamily="34" charset="0"/>
              </a:rPr>
              <a:t>The twelve statements </a:t>
            </a:r>
            <a:r>
              <a:rPr lang="en-GB" sz="3200" dirty="0">
                <a:solidFill>
                  <a:schemeClr val="bg1"/>
                </a:solidFill>
                <a:latin typeface="Calibri" panose="020F0502020204030204" pitchFamily="34" charset="0"/>
                <a:cs typeface="Calibri" panose="020F0502020204030204" pitchFamily="34" charset="0"/>
              </a:rPr>
              <a:t>were agreed at the first meeting of the International Community of Women living with HIV/AIDS (ICW) in Amsterdam, 1992. It was the first time that HIV positive women had come together globally and expressed their needs. They are the foundations on which ICW was built.</a:t>
            </a:r>
          </a:p>
          <a:p>
            <a:endParaRPr lang="en-GB" sz="3200" dirty="0">
              <a:solidFill>
                <a:schemeClr val="bg1"/>
              </a:solidFill>
              <a:latin typeface="Calibri" panose="020F0502020204030204" pitchFamily="34" charset="0"/>
              <a:cs typeface="Calibri" panose="020F0502020204030204" pitchFamily="34" charset="0"/>
            </a:endParaRPr>
          </a:p>
          <a:p>
            <a:r>
              <a:rPr lang="en-GB" sz="3200" dirty="0">
                <a:solidFill>
                  <a:schemeClr val="bg1"/>
                </a:solidFill>
                <a:latin typeface="Calibri" panose="020F0502020204030204" pitchFamily="34" charset="0"/>
                <a:cs typeface="Calibri" panose="020F0502020204030204" pitchFamily="34" charset="0"/>
              </a:rPr>
              <a:t>The twelve statements were read aloud at the Launch of ICW at the opening ceremony of the World AIDS Conference, Amsterdam 1992</a:t>
            </a:r>
          </a:p>
          <a:p>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26746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782AF9-84A1-1D4F-95B7-FC4156A5B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3188"/>
            <a:ext cx="9144000" cy="5925084"/>
          </a:xfrm>
          <a:prstGeom prst="rect">
            <a:avLst/>
          </a:prstGeom>
        </p:spPr>
      </p:pic>
      <p:sp>
        <p:nvSpPr>
          <p:cNvPr id="4" name="TextBox 3">
            <a:extLst>
              <a:ext uri="{FF2B5EF4-FFF2-40B4-BE49-F238E27FC236}">
                <a16:creationId xmlns="" xmlns:a16="http://schemas.microsoft.com/office/drawing/2014/main" id="{29D69FC7-3A49-1D49-9D72-1242C51454B7}"/>
              </a:ext>
            </a:extLst>
          </p:cNvPr>
          <p:cNvSpPr txBox="1"/>
          <p:nvPr/>
        </p:nvSpPr>
        <p:spPr>
          <a:xfrm>
            <a:off x="0" y="0"/>
            <a:ext cx="9144000" cy="1200329"/>
          </a:xfrm>
          <a:prstGeom prst="rect">
            <a:avLst/>
          </a:prstGeom>
          <a:solidFill>
            <a:schemeClr val="accent1">
              <a:lumMod val="60000"/>
              <a:lumOff val="40000"/>
            </a:schemeClr>
          </a:solidFill>
        </p:spPr>
        <p:txBody>
          <a:bodyPr wrap="square" rtlCol="0" anchor="ctr" anchorCtr="0">
            <a:spAutoFit/>
          </a:bodyPr>
          <a:lstStyle/>
          <a:p>
            <a:pPr algn="ctr"/>
            <a:endParaRPr lang="en-GB" sz="1800" b="1" dirty="0">
              <a:solidFill>
                <a:schemeClr val="bg1"/>
              </a:solidFill>
              <a:latin typeface="Calibri" panose="020F0502020204030204" pitchFamily="34" charset="0"/>
              <a:cs typeface="Calibri" panose="020F0502020204030204" pitchFamily="34" charset="0"/>
            </a:endParaRPr>
          </a:p>
          <a:p>
            <a:pPr algn="ctr"/>
            <a:r>
              <a:rPr lang="en-GB" sz="1800" b="1" dirty="0">
                <a:solidFill>
                  <a:schemeClr val="bg1"/>
                </a:solidFill>
                <a:latin typeface="Calibri" panose="020F0502020204030204" pitchFamily="34" charset="0"/>
                <a:cs typeface="Calibri" panose="020F0502020204030204" pitchFamily="34" charset="0"/>
              </a:rPr>
              <a:t>Bev Greet (Australia) and Carolyn (Canada) condense over 100 issues </a:t>
            </a:r>
            <a:br>
              <a:rPr lang="en-GB" sz="1800" b="1" dirty="0">
                <a:solidFill>
                  <a:schemeClr val="bg1"/>
                </a:solidFill>
                <a:latin typeface="Calibri" panose="020F0502020204030204" pitchFamily="34" charset="0"/>
                <a:cs typeface="Calibri" panose="020F0502020204030204" pitchFamily="34" charset="0"/>
              </a:rPr>
            </a:br>
            <a:r>
              <a:rPr lang="en-GB" sz="1800" b="1" dirty="0">
                <a:solidFill>
                  <a:schemeClr val="bg1"/>
                </a:solidFill>
                <a:latin typeface="Calibri" panose="020F0502020204030204" pitchFamily="34" charset="0"/>
                <a:cs typeface="Calibri" panose="020F0502020204030204" pitchFamily="34" charset="0"/>
              </a:rPr>
              <a:t>from the 1992 women’s pre-conference workshop into the 12 ICW statements</a:t>
            </a:r>
          </a:p>
          <a:p>
            <a:pPr algn="ctr"/>
            <a:endParaRPr lang="en-GB" sz="1800" b="1"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10B99F6C-BC4B-434E-843F-1575D1237C12}"/>
              </a:ext>
            </a:extLst>
          </p:cNvPr>
          <p:cNvSpPr txBox="1"/>
          <p:nvPr/>
        </p:nvSpPr>
        <p:spPr>
          <a:xfrm>
            <a:off x="175098" y="6478622"/>
            <a:ext cx="8404698" cy="276999"/>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 Jo Manchester</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055700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5369A6-1EA0-FE4B-8D68-44D2EB463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541" y="297179"/>
            <a:ext cx="3274260" cy="3482502"/>
          </a:xfrm>
          <a:prstGeom prst="rect">
            <a:avLst/>
          </a:prstGeom>
        </p:spPr>
      </p:pic>
      <p:pic>
        <p:nvPicPr>
          <p:cNvPr id="5" name="Picture 4">
            <a:extLst>
              <a:ext uri="{FF2B5EF4-FFF2-40B4-BE49-F238E27FC236}">
                <a16:creationId xmlns="" xmlns:a16="http://schemas.microsoft.com/office/drawing/2014/main" id="{605081DD-1E94-9549-B683-2DB340A1F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988" y="281202"/>
            <a:ext cx="4000574" cy="3514456"/>
          </a:xfrm>
          <a:prstGeom prst="rect">
            <a:avLst/>
          </a:prstGeom>
        </p:spPr>
      </p:pic>
      <p:pic>
        <p:nvPicPr>
          <p:cNvPr id="11" name="Picture 10">
            <a:extLst>
              <a:ext uri="{FF2B5EF4-FFF2-40B4-BE49-F238E27FC236}">
                <a16:creationId xmlns="" xmlns:a16="http://schemas.microsoft.com/office/drawing/2014/main" id="{2EC69D64-4B86-014F-B0AA-DB9D02B275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541" y="3910519"/>
            <a:ext cx="7442509" cy="2559967"/>
          </a:xfrm>
          <a:prstGeom prst="rect">
            <a:avLst/>
          </a:prstGeom>
        </p:spPr>
      </p:pic>
      <p:sp>
        <p:nvSpPr>
          <p:cNvPr id="2" name="TextBox 1">
            <a:extLst>
              <a:ext uri="{FF2B5EF4-FFF2-40B4-BE49-F238E27FC236}">
                <a16:creationId xmlns="" xmlns:a16="http://schemas.microsoft.com/office/drawing/2014/main" id="{1E5901E0-D35C-B44E-9841-AA2A29976F1C}"/>
              </a:ext>
            </a:extLst>
          </p:cNvPr>
          <p:cNvSpPr txBox="1"/>
          <p:nvPr/>
        </p:nvSpPr>
        <p:spPr>
          <a:xfrm>
            <a:off x="0" y="3540868"/>
            <a:ext cx="9144000" cy="923330"/>
          </a:xfrm>
          <a:prstGeom prst="rect">
            <a:avLst/>
          </a:prstGeom>
          <a:solidFill>
            <a:schemeClr val="accent1">
              <a:lumMod val="60000"/>
              <a:lumOff val="40000"/>
              <a:alpha val="80000"/>
            </a:schemeClr>
          </a:solidFill>
        </p:spPr>
        <p:txBody>
          <a:bodyPr wrap="square" rtlCol="0">
            <a:spAutoFit/>
          </a:bodyPr>
          <a:lstStyle/>
          <a:p>
            <a:pPr algn="ctr"/>
            <a:r>
              <a:rPr lang="en-US" sz="1800" b="1" dirty="0">
                <a:solidFill>
                  <a:schemeClr val="bg1"/>
                </a:solidFill>
                <a:latin typeface="Calibri" panose="020F0502020204030204" pitchFamily="34" charset="0"/>
                <a:cs typeface="Calibri" panose="020F0502020204030204" pitchFamily="34" charset="0"/>
              </a:rPr>
              <a:t>Top: </a:t>
            </a:r>
            <a:r>
              <a:rPr lang="en-US" sz="1800" b="1" dirty="0" err="1">
                <a:solidFill>
                  <a:schemeClr val="bg1"/>
                </a:solidFill>
                <a:latin typeface="Calibri" panose="020F0502020204030204" pitchFamily="34" charset="0"/>
                <a:cs typeface="Calibri" panose="020F0502020204030204" pitchFamily="34" charset="0"/>
              </a:rPr>
              <a:t>Auxillia</a:t>
            </a:r>
            <a:r>
              <a:rPr lang="en-US" sz="1800" b="1" dirty="0">
                <a:solidFill>
                  <a:schemeClr val="bg1"/>
                </a:solidFill>
                <a:latin typeface="Calibri" panose="020F0502020204030204" pitchFamily="34" charset="0"/>
                <a:cs typeface="Calibri" panose="020F0502020204030204" pitchFamily="34" charset="0"/>
              </a:rPr>
              <a:t> </a:t>
            </a:r>
            <a:r>
              <a:rPr lang="en-US" sz="1800" b="1" dirty="0" err="1">
                <a:solidFill>
                  <a:schemeClr val="bg1"/>
                </a:solidFill>
                <a:latin typeface="Calibri" panose="020F0502020204030204" pitchFamily="34" charset="0"/>
                <a:cs typeface="Calibri" panose="020F0502020204030204" pitchFamily="34" charset="0"/>
              </a:rPr>
              <a:t>Chimosuro</a:t>
            </a:r>
            <a:r>
              <a:rPr lang="en-US" sz="1800" b="1" dirty="0">
                <a:solidFill>
                  <a:schemeClr val="bg1"/>
                </a:solidFill>
                <a:latin typeface="Calibri" panose="020F0502020204030204" pitchFamily="34" charset="0"/>
                <a:cs typeface="Calibri" panose="020F0502020204030204" pitchFamily="34" charset="0"/>
              </a:rPr>
              <a:t> (Zimbabwe) and Kate Thomson (UK)</a:t>
            </a:r>
          </a:p>
          <a:p>
            <a:pPr algn="ctr"/>
            <a:r>
              <a:rPr lang="en-US" sz="1800" b="1" dirty="0">
                <a:solidFill>
                  <a:schemeClr val="bg1"/>
                </a:solidFill>
                <a:latin typeface="Calibri" panose="020F0502020204030204" pitchFamily="34" charset="0"/>
                <a:cs typeface="Calibri" panose="020F0502020204030204" pitchFamily="34" charset="0"/>
              </a:rPr>
              <a:t>Below: </a:t>
            </a:r>
            <a:r>
              <a:rPr lang="en-US" sz="1800" b="1" dirty="0" err="1">
                <a:solidFill>
                  <a:schemeClr val="bg1"/>
                </a:solidFill>
                <a:latin typeface="Calibri" panose="020F0502020204030204" pitchFamily="34" charset="0"/>
                <a:cs typeface="Calibri" panose="020F0502020204030204" pitchFamily="34" charset="0"/>
              </a:rPr>
              <a:t>Aracelli</a:t>
            </a:r>
            <a:r>
              <a:rPr lang="en-US" sz="1800" b="1" dirty="0">
                <a:solidFill>
                  <a:schemeClr val="bg1"/>
                </a:solidFill>
                <a:latin typeface="Calibri" panose="020F0502020204030204" pitchFamily="34" charset="0"/>
                <a:cs typeface="Calibri" panose="020F0502020204030204" pitchFamily="34" charset="0"/>
              </a:rPr>
              <a:t> Martine (Mexico), Rebecca Denison (US) </a:t>
            </a:r>
            <a:br>
              <a:rPr lang="en-US" sz="1800" b="1" dirty="0">
                <a:solidFill>
                  <a:schemeClr val="bg1"/>
                </a:solidFill>
                <a:latin typeface="Calibri" panose="020F0502020204030204" pitchFamily="34" charset="0"/>
                <a:cs typeface="Calibri" panose="020F0502020204030204" pitchFamily="34" charset="0"/>
              </a:rPr>
            </a:br>
            <a:r>
              <a:rPr lang="en-US" sz="1800" b="1" dirty="0">
                <a:solidFill>
                  <a:schemeClr val="bg1"/>
                </a:solidFill>
                <a:latin typeface="Calibri" panose="020F0502020204030204" pitchFamily="34" charset="0"/>
                <a:cs typeface="Calibri" panose="020F0502020204030204" pitchFamily="34" charset="0"/>
              </a:rPr>
              <a:t>and Isabel (Spain) at first ICW meeting 1992</a:t>
            </a:r>
          </a:p>
        </p:txBody>
      </p:sp>
      <p:sp>
        <p:nvSpPr>
          <p:cNvPr id="6" name="TextBox 5">
            <a:extLst>
              <a:ext uri="{FF2B5EF4-FFF2-40B4-BE49-F238E27FC236}">
                <a16:creationId xmlns="" xmlns:a16="http://schemas.microsoft.com/office/drawing/2014/main" id="{04DA8333-348B-E54F-B713-966FC504C9AA}"/>
              </a:ext>
            </a:extLst>
          </p:cNvPr>
          <p:cNvSpPr txBox="1"/>
          <p:nvPr/>
        </p:nvSpPr>
        <p:spPr>
          <a:xfrm>
            <a:off x="840541" y="6462824"/>
            <a:ext cx="8404698" cy="276999"/>
          </a:xfrm>
          <a:prstGeom prst="rect">
            <a:avLst/>
          </a:prstGeom>
          <a:noFill/>
        </p:spPr>
        <p:txBody>
          <a:bodyPr wrap="square" rtlCol="0">
            <a:spAutoFit/>
          </a:bodyPr>
          <a:lstStyle/>
          <a:p>
            <a:r>
              <a:rPr lang="en-GB" sz="1200" dirty="0">
                <a:solidFill>
                  <a:schemeClr val="bg1">
                    <a:lumMod val="50000"/>
                  </a:schemeClr>
                </a:solidFill>
                <a:latin typeface="Calibri" panose="020F0502020204030204" pitchFamily="34" charset="0"/>
                <a:cs typeface="Calibri" panose="020F0502020204030204" pitchFamily="34" charset="0"/>
              </a:rPr>
              <a:t>All images © Jo Manchester</a:t>
            </a:r>
            <a:endParaRPr lang="en-US"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54982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C357F03-3783-8142-AFB1-99EEEB593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89992"/>
            <a:ext cx="9144000" cy="5439103"/>
          </a:xfrm>
          <a:prstGeom prst="rect">
            <a:avLst/>
          </a:prstGeom>
        </p:spPr>
      </p:pic>
      <p:sp>
        <p:nvSpPr>
          <p:cNvPr id="4" name="TextBox 3">
            <a:extLst>
              <a:ext uri="{FF2B5EF4-FFF2-40B4-BE49-F238E27FC236}">
                <a16:creationId xmlns="" xmlns:a16="http://schemas.microsoft.com/office/drawing/2014/main" id="{3A56EEB0-1019-3644-A76B-14B54AD12DF3}"/>
              </a:ext>
            </a:extLst>
          </p:cNvPr>
          <p:cNvSpPr txBox="1"/>
          <p:nvPr/>
        </p:nvSpPr>
        <p:spPr>
          <a:xfrm>
            <a:off x="0" y="-4979"/>
            <a:ext cx="9144000" cy="923330"/>
          </a:xfrm>
          <a:prstGeom prst="rect">
            <a:avLst/>
          </a:prstGeom>
          <a:solidFill>
            <a:schemeClr val="accent1">
              <a:lumMod val="60000"/>
              <a:lumOff val="40000"/>
            </a:schemeClr>
          </a:solidFill>
        </p:spPr>
        <p:txBody>
          <a:bodyPr wrap="square" rtlCol="0">
            <a:spAutoFit/>
          </a:bodyP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Launching ICW at the International AIDS Conference Amsterdam, 1992 </a:t>
            </a:r>
          </a:p>
          <a:p>
            <a:pPr algn="ctr"/>
            <a:endParaRPr lang="en-US" sz="1800" b="1"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414A2A14-F7F3-A74A-8374-7ECB93EA0070}"/>
              </a:ext>
            </a:extLst>
          </p:cNvPr>
          <p:cNvSpPr txBox="1"/>
          <p:nvPr/>
        </p:nvSpPr>
        <p:spPr>
          <a:xfrm>
            <a:off x="145915" y="6129095"/>
            <a:ext cx="8404698" cy="276999"/>
          </a:xfrm>
          <a:prstGeom prst="rect">
            <a:avLst/>
          </a:prstGeom>
          <a:noFill/>
        </p:spPr>
        <p:txBody>
          <a:bodyPr wrap="square" rtlCol="0">
            <a:spAutoFit/>
          </a:bodyPr>
          <a:lstStyle/>
          <a:p>
            <a:r>
              <a:rPr lang="en-GB" sz="1200" dirty="0">
                <a:solidFill>
                  <a:schemeClr val="bg1">
                    <a:lumMod val="50000"/>
                  </a:schemeClr>
                </a:solidFill>
                <a:latin typeface="Calibri" panose="020F0502020204030204" pitchFamily="34" charset="0"/>
                <a:cs typeface="Calibri" panose="020F0502020204030204" pitchFamily="34" charset="0"/>
              </a:rPr>
              <a:t>© Jo Manchester</a:t>
            </a:r>
            <a:endParaRPr lang="en-US"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38689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B6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FE1D4EA-A164-024B-A514-4ACD50D1AF24}"/>
              </a:ext>
            </a:extLst>
          </p:cNvPr>
          <p:cNvSpPr txBox="1"/>
          <p:nvPr/>
        </p:nvSpPr>
        <p:spPr>
          <a:xfrm>
            <a:off x="671209" y="1342418"/>
            <a:ext cx="7626485" cy="4278094"/>
          </a:xfrm>
          <a:prstGeom prst="rect">
            <a:avLst/>
          </a:prstGeom>
          <a:noFill/>
        </p:spPr>
        <p:txBody>
          <a:bodyPr wrap="square" rtlCol="0">
            <a:spAutoFit/>
          </a:bodyPr>
          <a:lstStyle/>
          <a:p>
            <a:r>
              <a:rPr lang="en-GB" sz="3200" b="1" dirty="0">
                <a:latin typeface="Calibri" panose="020F0502020204030204" pitchFamily="34" charset="0"/>
                <a:cs typeface="Calibri" panose="020F0502020204030204" pitchFamily="34" charset="0"/>
              </a:rPr>
              <a:t>ICW’s original twelve statements </a:t>
            </a:r>
            <a:endParaRPr lang="en-GB" sz="3200" dirty="0">
              <a:latin typeface="Calibri" panose="020F0502020204030204" pitchFamily="34" charset="0"/>
              <a:cs typeface="Calibri" panose="020F0502020204030204" pitchFamily="34" charset="0"/>
            </a:endParaRPr>
          </a:p>
          <a:p>
            <a:r>
              <a:rPr lang="en-GB" sz="3200" dirty="0">
                <a:solidFill>
                  <a:schemeClr val="bg1"/>
                </a:solidFill>
                <a:latin typeface="Calibri" panose="020F0502020204030204" pitchFamily="34" charset="0"/>
                <a:cs typeface="Calibri" panose="020F0502020204030204" pitchFamily="34" charset="0"/>
              </a:rPr>
              <a:t>To improve the situation of women living with HIV and AIDS throughout the world:</a:t>
            </a:r>
          </a:p>
          <a:p>
            <a:endParaRPr lang="en-GB" sz="3200" dirty="0">
              <a:latin typeface="Calibri" panose="020F0502020204030204" pitchFamily="34" charset="0"/>
              <a:cs typeface="Calibri" panose="020F0502020204030204" pitchFamily="34" charset="0"/>
            </a:endParaRPr>
          </a:p>
          <a:p>
            <a:r>
              <a:rPr lang="en-GB" sz="4800" b="1" dirty="0">
                <a:solidFill>
                  <a:schemeClr val="bg1"/>
                </a:solidFill>
                <a:latin typeface="Calibri" panose="020F0502020204030204" pitchFamily="34" charset="0"/>
                <a:cs typeface="Calibri" panose="020F0502020204030204" pitchFamily="34" charset="0"/>
              </a:rPr>
              <a:t>1</a:t>
            </a:r>
            <a:r>
              <a:rPr lang="en-GB" sz="3200" b="1" dirty="0">
                <a:solidFill>
                  <a:schemeClr val="bg1"/>
                </a:solidFill>
                <a:latin typeface="Calibri" panose="020F0502020204030204" pitchFamily="34" charset="0"/>
                <a:cs typeface="Calibri" panose="020F0502020204030204" pitchFamily="34" charset="0"/>
              </a:rPr>
              <a:t>. We need</a:t>
            </a:r>
            <a:r>
              <a:rPr lang="en-GB" sz="3200" dirty="0">
                <a:solidFill>
                  <a:schemeClr val="bg1"/>
                </a:solidFill>
                <a:latin typeface="Calibri" panose="020F0502020204030204" pitchFamily="34" charset="0"/>
                <a:cs typeface="Calibri" panose="020F0502020204030204" pitchFamily="34" charset="0"/>
              </a:rPr>
              <a:t> encouragement and support for the development of self-help groups and networks. </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063020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4">
      <a:dk1>
        <a:srgbClr val="000000"/>
      </a:dk1>
      <a:lt1>
        <a:sysClr val="window" lastClr="FFFFFF"/>
      </a:lt1>
      <a:dk2>
        <a:srgbClr val="CD5E19"/>
      </a:dk2>
      <a:lt2>
        <a:srgbClr val="EEECE1"/>
      </a:lt2>
      <a:accent1>
        <a:srgbClr val="A40623"/>
      </a:accent1>
      <a:accent2>
        <a:srgbClr val="6D6D6D"/>
      </a:accent2>
      <a:accent3>
        <a:srgbClr val="948E1B"/>
      </a:accent3>
      <a:accent4>
        <a:srgbClr val="BB8112"/>
      </a:accent4>
      <a:accent5>
        <a:srgbClr val="C64813"/>
      </a:accent5>
      <a:accent6>
        <a:srgbClr val="0F9CB0"/>
      </a:accent6>
      <a:hlink>
        <a:srgbClr val="202C9D"/>
      </a:hlink>
      <a:folHlink>
        <a:srgbClr val="800080"/>
      </a:folHlink>
    </a:clrScheme>
    <a:fontScheme name="BC template blu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C template blue 1">
        <a:dk1>
          <a:srgbClr val="000000"/>
        </a:dk1>
        <a:lt1>
          <a:srgbClr val="FFFFFF"/>
        </a:lt1>
        <a:dk2>
          <a:srgbClr val="00A4E4"/>
        </a:dk2>
        <a:lt2>
          <a:srgbClr val="B2B2B2"/>
        </a:lt2>
        <a:accent1>
          <a:srgbClr val="0F7298"/>
        </a:accent1>
        <a:accent2>
          <a:srgbClr val="94268A"/>
        </a:accent2>
        <a:accent3>
          <a:srgbClr val="FFFFFF"/>
        </a:accent3>
        <a:accent4>
          <a:srgbClr val="000000"/>
        </a:accent4>
        <a:accent5>
          <a:srgbClr val="AABCCA"/>
        </a:accent5>
        <a:accent6>
          <a:srgbClr val="86217D"/>
        </a:accent6>
        <a:hlink>
          <a:srgbClr val="E8792E"/>
        </a:hlink>
        <a:folHlink>
          <a:srgbClr val="93983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GF Dark Blue">
      <a:dk1>
        <a:sysClr val="windowText" lastClr="000000"/>
      </a:dk1>
      <a:lt1>
        <a:sysClr val="window" lastClr="FFFFFF"/>
      </a:lt1>
      <a:dk2>
        <a:srgbClr val="003F72"/>
      </a:dk2>
      <a:lt2>
        <a:srgbClr val="CCD9E3"/>
      </a:lt2>
      <a:accent1>
        <a:srgbClr val="99B2C7"/>
      </a:accent1>
      <a:accent2>
        <a:srgbClr val="668CAA"/>
      </a:accent2>
      <a:accent3>
        <a:srgbClr val="33658E"/>
      </a:accent3>
      <a:accent4>
        <a:srgbClr val="69BE28"/>
      </a:accent4>
      <a:accent5>
        <a:srgbClr val="9A996E"/>
      </a:accent5>
      <a:accent6>
        <a:srgbClr val="C6AC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358041E-A014-400E-853B-F439B6731313}" vid="{544FD414-C1A3-4D7F-807E-D7538BA6808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F Dark Blue">
      <a:dk1>
        <a:sysClr val="windowText" lastClr="000000"/>
      </a:dk1>
      <a:lt1>
        <a:sysClr val="window" lastClr="FFFFFF"/>
      </a:lt1>
      <a:dk2>
        <a:srgbClr val="003F72"/>
      </a:dk2>
      <a:lt2>
        <a:srgbClr val="CCD9E3"/>
      </a:lt2>
      <a:accent1>
        <a:srgbClr val="99B2C7"/>
      </a:accent1>
      <a:accent2>
        <a:srgbClr val="668CAA"/>
      </a:accent2>
      <a:accent3>
        <a:srgbClr val="33658E"/>
      </a:accent3>
      <a:accent4>
        <a:srgbClr val="69BE28"/>
      </a:accent4>
      <a:accent5>
        <a:srgbClr val="9A996E"/>
      </a:accent5>
      <a:accent6>
        <a:srgbClr val="C6AC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580FE038-4EE2-43C7-9538-F7472F8545A7}" vid="{39AAC73C-9EA5-4ED5-8C40-274F8EB8F4A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1530</TotalTime>
  <Words>1178</Words>
  <Application>Microsoft Office PowerPoint</Application>
  <PresentationFormat>On-screen Show (4:3)</PresentationFormat>
  <Paragraphs>211</Paragraphs>
  <Slides>47</Slides>
  <Notes>47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8" baseType="lpstr">
      <vt:lpstr>ＭＳ Ｐゴシック</vt:lpstr>
      <vt:lpstr>Arial</vt:lpstr>
      <vt:lpstr>Calibri</vt:lpstr>
      <vt:lpstr>Calibri Light</vt:lpstr>
      <vt:lpstr>Lucida Grande</vt:lpstr>
      <vt:lpstr>Times New Roman</vt:lpstr>
      <vt:lpstr>Default Theme</vt:lpstr>
      <vt:lpstr>Office Theme</vt:lpstr>
      <vt:lpstr>1_Office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Yolanda Simon and CRN+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NSWP Amsterdam 1992</vt:lpstr>
      <vt:lpstr>PowerPoint Presentation</vt:lpstr>
      <vt:lpstr>PowerPoint Presentation</vt:lpstr>
      <vt:lpstr>Prudence</vt:lpstr>
      <vt:lpstr>PowerPoint Presentation</vt:lpstr>
      <vt:lpstr>Martina Clark, UNAIDS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Lancet July 2018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Shepherd</dc:creator>
  <cp:lastModifiedBy>KateThomson</cp:lastModifiedBy>
  <cp:revision>118</cp:revision>
  <dcterms:created xsi:type="dcterms:W3CDTF">2018-07-03T18:49:19Z</dcterms:created>
  <dcterms:modified xsi:type="dcterms:W3CDTF">2018-07-21T09:21:33Z</dcterms:modified>
</cp:coreProperties>
</file>